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908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02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492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0813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98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452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731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1935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9565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2758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559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D9437-C0BC-4D61-9FAE-D3F33E92FAC0}" type="datetimeFigureOut">
              <a:rPr lang="pt-BR" smtClean="0"/>
              <a:t>11/12/2014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15BB9-B76B-4839-A6B7-0906C0EF6E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799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18" y="1587830"/>
            <a:ext cx="8928000" cy="4793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598418" y="211025"/>
            <a:ext cx="5930599" cy="1200329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36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PROPOSTA DE CLASSIFICAÇÃO</a:t>
            </a:r>
          </a:p>
          <a:p>
            <a:pPr algn="ctr"/>
            <a:r>
              <a:rPr lang="pt-BR" sz="36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DOS RIOS NO DF</a:t>
            </a:r>
            <a:endParaRPr lang="pt-BR" sz="3600" b="1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9060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</Words>
  <Application>Microsoft Office PowerPoint</Application>
  <PresentationFormat>Apresentação na tela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Jorge</dc:creator>
  <cp:lastModifiedBy>Jorge</cp:lastModifiedBy>
  <cp:revision>2</cp:revision>
  <dcterms:created xsi:type="dcterms:W3CDTF">2014-12-11T18:00:19Z</dcterms:created>
  <dcterms:modified xsi:type="dcterms:W3CDTF">2014-12-11T18:09:19Z</dcterms:modified>
</cp:coreProperties>
</file>