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89" r:id="rId3"/>
    <p:sldId id="279" r:id="rId4"/>
    <p:sldId id="313" r:id="rId5"/>
    <p:sldId id="265" r:id="rId6"/>
    <p:sldId id="264" r:id="rId7"/>
    <p:sldId id="262" r:id="rId8"/>
    <p:sldId id="305" r:id="rId9"/>
    <p:sldId id="284" r:id="rId10"/>
    <p:sldId id="267" r:id="rId11"/>
    <p:sldId id="334" r:id="rId12"/>
    <p:sldId id="328" r:id="rId13"/>
    <p:sldId id="329" r:id="rId14"/>
    <p:sldId id="335" r:id="rId15"/>
    <p:sldId id="330" r:id="rId16"/>
    <p:sldId id="336" r:id="rId17"/>
    <p:sldId id="331" r:id="rId18"/>
    <p:sldId id="337" r:id="rId19"/>
    <p:sldId id="332" r:id="rId20"/>
    <p:sldId id="338" r:id="rId21"/>
    <p:sldId id="333" r:id="rId22"/>
    <p:sldId id="344" r:id="rId23"/>
    <p:sldId id="285" r:id="rId24"/>
    <p:sldId id="306" r:id="rId25"/>
    <p:sldId id="286" r:id="rId26"/>
    <p:sldId id="298" r:id="rId27"/>
    <p:sldId id="290" r:id="rId28"/>
    <p:sldId id="321" r:id="rId29"/>
    <p:sldId id="316" r:id="rId30"/>
    <p:sldId id="317" r:id="rId31"/>
    <p:sldId id="318" r:id="rId32"/>
    <p:sldId id="319" r:id="rId33"/>
    <p:sldId id="320" r:id="rId34"/>
    <p:sldId id="282" r:id="rId35"/>
    <p:sldId id="322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4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89EDE-9D56-4302-9CE1-38A465BADFAE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A8636E9-3C4B-4F73-AD0B-355E54FBCD81}">
      <dgm:prSet phldrT="[Texto]" custT="1"/>
      <dgm:spPr/>
      <dgm:t>
        <a:bodyPr/>
        <a:lstStyle/>
        <a:p>
          <a:r>
            <a:rPr lang="pt-BR" sz="2000" b="1" i="0" noProof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Declaração Política</a:t>
          </a:r>
        </a:p>
      </dgm:t>
    </dgm:pt>
    <dgm:pt modelId="{08A08C85-45F9-47DA-B3FD-D1EDC1BB9390}" type="parTrans" cxnId="{21AC6178-FD7A-45BC-9F9D-1535BBA1750E}">
      <dgm:prSet/>
      <dgm:spPr/>
      <dgm:t>
        <a:bodyPr/>
        <a:lstStyle/>
        <a:p>
          <a:endParaRPr lang="pt-BR" b="1"/>
        </a:p>
      </dgm:t>
    </dgm:pt>
    <dgm:pt modelId="{CEB1CF81-02D4-47E6-AE4B-B222BF99F6CC}" type="sibTrans" cxnId="{21AC6178-FD7A-45BC-9F9D-1535BBA1750E}">
      <dgm:prSet/>
      <dgm:spPr/>
      <dgm:t>
        <a:bodyPr/>
        <a:lstStyle/>
        <a:p>
          <a:endParaRPr lang="pt-BR" b="1"/>
        </a:p>
      </dgm:t>
    </dgm:pt>
    <dgm:pt modelId="{6E2E7608-ADCD-4F9F-BFF6-54BD64B01A27}">
      <dgm:prSet phldrT="[Texto]" custT="1"/>
      <dgm:spPr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20320" tIns="20320" rIns="20320" bIns="20320" numCol="1" spcCol="1270" anchor="ctr" anchorCtr="0"/>
        <a:lstStyle/>
        <a:p>
          <a:r>
            <a:rPr lang="pt-BR" sz="1600" b="1" i="0" noProof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Sub processo Autoridades Locais</a:t>
          </a:r>
        </a:p>
      </dgm:t>
    </dgm:pt>
    <dgm:pt modelId="{882C5044-7559-4FE5-BB18-97186A4D6A41}" type="parTrans" cxnId="{7F59C298-1D70-488C-9C30-9E3512B4F403}">
      <dgm:prSet/>
      <dgm:spPr/>
      <dgm:t>
        <a:bodyPr/>
        <a:lstStyle/>
        <a:p>
          <a:endParaRPr lang="pt-BR" b="1"/>
        </a:p>
      </dgm:t>
    </dgm:pt>
    <dgm:pt modelId="{774D13AB-B3AB-4DB5-BF29-B36FB753C4B3}" type="sibTrans" cxnId="{7F59C298-1D70-488C-9C30-9E3512B4F403}">
      <dgm:prSet/>
      <dgm:spPr/>
      <dgm:t>
        <a:bodyPr/>
        <a:lstStyle/>
        <a:p>
          <a:endParaRPr lang="pt-BR" b="1" noProof="0" dirty="0"/>
        </a:p>
      </dgm:t>
    </dgm:pt>
    <dgm:pt modelId="{639803D0-37B4-4719-B39C-FB99681608D9}">
      <dgm:prSet phldrT="[Texto]" custT="1"/>
      <dgm:spPr/>
      <dgm:t>
        <a:bodyPr/>
        <a:lstStyle/>
        <a:p>
          <a:r>
            <a:rPr lang="pt-BR" sz="1600" b="1" i="0" noProof="0" dirty="0">
              <a:latin typeface="Calibri Light" panose="020F0302020204030204" pitchFamily="34" charset="0"/>
              <a:cs typeface="Calibri Light" panose="020F0302020204030204" pitchFamily="34" charset="0"/>
            </a:rPr>
            <a:t>Sub processo Parlamentar</a:t>
          </a:r>
        </a:p>
      </dgm:t>
    </dgm:pt>
    <dgm:pt modelId="{6CB67F39-2A27-4B8E-BECE-3CEBDAD81568}" type="parTrans" cxnId="{FB2A0C92-F8F7-4A89-B023-13338A501C76}">
      <dgm:prSet/>
      <dgm:spPr/>
      <dgm:t>
        <a:bodyPr/>
        <a:lstStyle/>
        <a:p>
          <a:endParaRPr lang="pt-BR" b="1"/>
        </a:p>
      </dgm:t>
    </dgm:pt>
    <dgm:pt modelId="{433BAB2F-9410-4225-8A59-DE84F8584BDF}" type="sibTrans" cxnId="{FB2A0C92-F8F7-4A89-B023-13338A501C76}">
      <dgm:prSet/>
      <dgm:spPr/>
      <dgm:t>
        <a:bodyPr/>
        <a:lstStyle/>
        <a:p>
          <a:endParaRPr lang="pt-BR" b="1" noProof="0" dirty="0"/>
        </a:p>
      </dgm:t>
    </dgm:pt>
    <dgm:pt modelId="{444603C5-4D30-40AB-B663-F1483397BD96}">
      <dgm:prSet phldrT="[Texto]" custT="1"/>
      <dgm:spPr/>
      <dgm:t>
        <a:bodyPr/>
        <a:lstStyle/>
        <a:p>
          <a:r>
            <a:rPr lang="pt-BR" sz="1600" b="1" i="0" noProof="0" dirty="0">
              <a:latin typeface="Calibri Light" panose="020F0302020204030204" pitchFamily="34" charset="0"/>
              <a:cs typeface="Calibri Light" panose="020F0302020204030204" pitchFamily="34" charset="0"/>
            </a:rPr>
            <a:t>Sub processo Judiciário</a:t>
          </a:r>
        </a:p>
      </dgm:t>
    </dgm:pt>
    <dgm:pt modelId="{F370D783-FA70-4E9C-ACF7-E5B0FC8B18C7}" type="parTrans" cxnId="{21D805ED-5637-4215-A4BD-736D49170410}">
      <dgm:prSet/>
      <dgm:spPr/>
      <dgm:t>
        <a:bodyPr/>
        <a:lstStyle/>
        <a:p>
          <a:endParaRPr lang="pt-BR" b="1"/>
        </a:p>
      </dgm:t>
    </dgm:pt>
    <dgm:pt modelId="{1BE82B0A-148A-4FC0-8FFE-72DC49D5B70F}" type="sibTrans" cxnId="{21D805ED-5637-4215-A4BD-736D49170410}">
      <dgm:prSet/>
      <dgm:spPr/>
      <dgm:t>
        <a:bodyPr/>
        <a:lstStyle/>
        <a:p>
          <a:endParaRPr lang="pt-BR" b="1" noProof="0" dirty="0"/>
        </a:p>
      </dgm:t>
    </dgm:pt>
    <dgm:pt modelId="{BD7CA790-6985-4EB0-B576-A9BB5312D4B3}">
      <dgm:prSet custT="1"/>
      <dgm:spPr/>
      <dgm:t>
        <a:bodyPr/>
        <a:lstStyle/>
        <a:p>
          <a:r>
            <a:rPr lang="pt-BR" sz="1600" b="1" i="0" noProof="0" dirty="0">
              <a:latin typeface="Calibri Light" panose="020F0302020204030204" pitchFamily="34" charset="0"/>
              <a:cs typeface="Calibri Light" panose="020F0302020204030204" pitchFamily="34" charset="0"/>
            </a:rPr>
            <a:t>Sub processo de Governos Nacionais</a:t>
          </a:r>
        </a:p>
      </dgm:t>
    </dgm:pt>
    <dgm:pt modelId="{01B7D1A9-3A88-47B3-93E4-08E6FFEC61B3}" type="parTrans" cxnId="{2069E11C-DCF5-424A-B472-2192C5E88718}">
      <dgm:prSet/>
      <dgm:spPr/>
      <dgm:t>
        <a:bodyPr/>
        <a:lstStyle/>
        <a:p>
          <a:endParaRPr lang="pt-BR" b="1"/>
        </a:p>
      </dgm:t>
    </dgm:pt>
    <dgm:pt modelId="{3D6962A9-BD5E-4D11-A1C8-B5CCDCD2A59B}" type="sibTrans" cxnId="{2069E11C-DCF5-424A-B472-2192C5E88718}">
      <dgm:prSet/>
      <dgm:spPr/>
      <dgm:t>
        <a:bodyPr/>
        <a:lstStyle/>
        <a:p>
          <a:endParaRPr lang="pt-BR" b="1" noProof="0" dirty="0"/>
        </a:p>
      </dgm:t>
    </dgm:pt>
    <dgm:pt modelId="{EB40F3FB-396A-443F-9946-220D3A606A84}" type="pres">
      <dgm:prSet presAssocID="{F7A89EDE-9D56-4302-9CE1-38A465BADFA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1FD60CA-7DAD-484C-8747-48B759D6A646}" type="pres">
      <dgm:prSet presAssocID="{EA8636E9-3C4B-4F73-AD0B-355E54FBCD81}" presName="centerShape" presStyleLbl="node0" presStyleIdx="0" presStyleCnt="1"/>
      <dgm:spPr/>
    </dgm:pt>
    <dgm:pt modelId="{14950539-0EDA-43F6-91DB-766EDCEECDA3}" type="pres">
      <dgm:prSet presAssocID="{6E2E7608-ADCD-4F9F-BFF6-54BD64B01A27}" presName="node" presStyleLbl="node1" presStyleIdx="0" presStyleCnt="4" custScaleX="122329">
        <dgm:presLayoutVars>
          <dgm:bulletEnabled val="1"/>
        </dgm:presLayoutVars>
      </dgm:prSet>
      <dgm:spPr>
        <a:xfrm>
          <a:off x="4369405" y="1010"/>
          <a:ext cx="1505866" cy="1230997"/>
        </a:xfrm>
        <a:prstGeom prst="ellipse">
          <a:avLst/>
        </a:prstGeom>
      </dgm:spPr>
    </dgm:pt>
    <dgm:pt modelId="{6E35DE0F-B660-4A62-A7C7-2A4DC0F2ACEF}" type="pres">
      <dgm:prSet presAssocID="{6E2E7608-ADCD-4F9F-BFF6-54BD64B01A27}" presName="dummy" presStyleCnt="0"/>
      <dgm:spPr/>
    </dgm:pt>
    <dgm:pt modelId="{93976524-D96F-4FDD-A41B-86EC577DD79C}" type="pres">
      <dgm:prSet presAssocID="{774D13AB-B3AB-4DB5-BF29-B36FB753C4B3}" presName="sibTrans" presStyleLbl="sibTrans2D1" presStyleIdx="0" presStyleCnt="4"/>
      <dgm:spPr/>
    </dgm:pt>
    <dgm:pt modelId="{CD987321-C899-45C0-AF79-9F3481ACFD45}" type="pres">
      <dgm:prSet presAssocID="{639803D0-37B4-4719-B39C-FB99681608D9}" presName="node" presStyleLbl="node1" presStyleIdx="1" presStyleCnt="4" custScaleX="122167">
        <dgm:presLayoutVars>
          <dgm:bulletEnabled val="1"/>
        </dgm:presLayoutVars>
      </dgm:prSet>
      <dgm:spPr/>
    </dgm:pt>
    <dgm:pt modelId="{C0A3223C-3602-4E4F-975C-4B9F94A98DA7}" type="pres">
      <dgm:prSet presAssocID="{639803D0-37B4-4719-B39C-FB99681608D9}" presName="dummy" presStyleCnt="0"/>
      <dgm:spPr/>
    </dgm:pt>
    <dgm:pt modelId="{513DD130-DBDE-4356-B2FA-21AB21CFA9C4}" type="pres">
      <dgm:prSet presAssocID="{433BAB2F-9410-4225-8A59-DE84F8584BDF}" presName="sibTrans" presStyleLbl="sibTrans2D1" presStyleIdx="1" presStyleCnt="4"/>
      <dgm:spPr/>
    </dgm:pt>
    <dgm:pt modelId="{F809A2C4-BE72-4CA9-B0AE-882CC45A6C89}" type="pres">
      <dgm:prSet presAssocID="{BD7CA790-6985-4EB0-B576-A9BB5312D4B3}" presName="node" presStyleLbl="node1" presStyleIdx="2" presStyleCnt="4" custScaleX="123567">
        <dgm:presLayoutVars>
          <dgm:bulletEnabled val="1"/>
        </dgm:presLayoutVars>
      </dgm:prSet>
      <dgm:spPr/>
    </dgm:pt>
    <dgm:pt modelId="{CE4CA767-C86C-41E1-BBD3-F200FFDDAE92}" type="pres">
      <dgm:prSet presAssocID="{BD7CA790-6985-4EB0-B576-A9BB5312D4B3}" presName="dummy" presStyleCnt="0"/>
      <dgm:spPr/>
    </dgm:pt>
    <dgm:pt modelId="{D76919E7-A8E6-4DFB-8E6D-C07D27BA0F81}" type="pres">
      <dgm:prSet presAssocID="{3D6962A9-BD5E-4D11-A1C8-B5CCDCD2A59B}" presName="sibTrans" presStyleLbl="sibTrans2D1" presStyleIdx="2" presStyleCnt="4"/>
      <dgm:spPr/>
    </dgm:pt>
    <dgm:pt modelId="{6581758A-1DF3-4675-99D9-6FA9BBAF4F47}" type="pres">
      <dgm:prSet presAssocID="{444603C5-4D30-40AB-B663-F1483397BD96}" presName="node" presStyleLbl="node1" presStyleIdx="3" presStyleCnt="4" custScaleX="124281" custRadScaleRad="104680" custRadScaleInc="1726">
        <dgm:presLayoutVars>
          <dgm:bulletEnabled val="1"/>
        </dgm:presLayoutVars>
      </dgm:prSet>
      <dgm:spPr/>
    </dgm:pt>
    <dgm:pt modelId="{B23C712C-70FE-45C5-8DA1-0EC59DCA0FF2}" type="pres">
      <dgm:prSet presAssocID="{444603C5-4D30-40AB-B663-F1483397BD96}" presName="dummy" presStyleCnt="0"/>
      <dgm:spPr/>
    </dgm:pt>
    <dgm:pt modelId="{23D20F25-A097-405A-B24D-9172983D96DF}" type="pres">
      <dgm:prSet presAssocID="{1BE82B0A-148A-4FC0-8FFE-72DC49D5B70F}" presName="sibTrans" presStyleLbl="sibTrans2D1" presStyleIdx="3" presStyleCnt="4"/>
      <dgm:spPr/>
    </dgm:pt>
  </dgm:ptLst>
  <dgm:cxnLst>
    <dgm:cxn modelId="{AC847C03-B9FD-4D91-9018-A20BE86F92C8}" type="presOf" srcId="{639803D0-37B4-4719-B39C-FB99681608D9}" destId="{CD987321-C899-45C0-AF79-9F3481ACFD45}" srcOrd="0" destOrd="0" presId="urn:microsoft.com/office/officeart/2005/8/layout/radial6"/>
    <dgm:cxn modelId="{B77FBC10-681E-48EA-A994-F9FB523C6CEA}" type="presOf" srcId="{6E2E7608-ADCD-4F9F-BFF6-54BD64B01A27}" destId="{14950539-0EDA-43F6-91DB-766EDCEECDA3}" srcOrd="0" destOrd="0" presId="urn:microsoft.com/office/officeart/2005/8/layout/radial6"/>
    <dgm:cxn modelId="{2069E11C-DCF5-424A-B472-2192C5E88718}" srcId="{EA8636E9-3C4B-4F73-AD0B-355E54FBCD81}" destId="{BD7CA790-6985-4EB0-B576-A9BB5312D4B3}" srcOrd="2" destOrd="0" parTransId="{01B7D1A9-3A88-47B3-93E4-08E6FFEC61B3}" sibTransId="{3D6962A9-BD5E-4D11-A1C8-B5CCDCD2A59B}"/>
    <dgm:cxn modelId="{7F224262-2A82-4FD6-9D7A-633DDA20A1E7}" type="presOf" srcId="{EA8636E9-3C4B-4F73-AD0B-355E54FBCD81}" destId="{51FD60CA-7DAD-484C-8747-48B759D6A646}" srcOrd="0" destOrd="0" presId="urn:microsoft.com/office/officeart/2005/8/layout/radial6"/>
    <dgm:cxn modelId="{FF14C56D-D0DD-4F8B-A777-893509DDF67F}" type="presOf" srcId="{1BE82B0A-148A-4FC0-8FFE-72DC49D5B70F}" destId="{23D20F25-A097-405A-B24D-9172983D96DF}" srcOrd="0" destOrd="0" presId="urn:microsoft.com/office/officeart/2005/8/layout/radial6"/>
    <dgm:cxn modelId="{21AC6178-FD7A-45BC-9F9D-1535BBA1750E}" srcId="{F7A89EDE-9D56-4302-9CE1-38A465BADFAE}" destId="{EA8636E9-3C4B-4F73-AD0B-355E54FBCD81}" srcOrd="0" destOrd="0" parTransId="{08A08C85-45F9-47DA-B3FD-D1EDC1BB9390}" sibTransId="{CEB1CF81-02D4-47E6-AE4B-B222BF99F6CC}"/>
    <dgm:cxn modelId="{519FA37D-7AA7-4D35-90D6-EDF729E7EFD2}" type="presOf" srcId="{BD7CA790-6985-4EB0-B576-A9BB5312D4B3}" destId="{F809A2C4-BE72-4CA9-B0AE-882CC45A6C89}" srcOrd="0" destOrd="0" presId="urn:microsoft.com/office/officeart/2005/8/layout/radial6"/>
    <dgm:cxn modelId="{FAAA1485-8A9E-44DC-89E1-D3B794D3AA64}" type="presOf" srcId="{F7A89EDE-9D56-4302-9CE1-38A465BADFAE}" destId="{EB40F3FB-396A-443F-9946-220D3A606A84}" srcOrd="0" destOrd="0" presId="urn:microsoft.com/office/officeart/2005/8/layout/radial6"/>
    <dgm:cxn modelId="{FB2A0C92-F8F7-4A89-B023-13338A501C76}" srcId="{EA8636E9-3C4B-4F73-AD0B-355E54FBCD81}" destId="{639803D0-37B4-4719-B39C-FB99681608D9}" srcOrd="1" destOrd="0" parTransId="{6CB67F39-2A27-4B8E-BECE-3CEBDAD81568}" sibTransId="{433BAB2F-9410-4225-8A59-DE84F8584BDF}"/>
    <dgm:cxn modelId="{42108E93-6CB1-4835-BF26-AF8D46058024}" type="presOf" srcId="{3D6962A9-BD5E-4D11-A1C8-B5CCDCD2A59B}" destId="{D76919E7-A8E6-4DFB-8E6D-C07D27BA0F81}" srcOrd="0" destOrd="0" presId="urn:microsoft.com/office/officeart/2005/8/layout/radial6"/>
    <dgm:cxn modelId="{7F59C298-1D70-488C-9C30-9E3512B4F403}" srcId="{EA8636E9-3C4B-4F73-AD0B-355E54FBCD81}" destId="{6E2E7608-ADCD-4F9F-BFF6-54BD64B01A27}" srcOrd="0" destOrd="0" parTransId="{882C5044-7559-4FE5-BB18-97186A4D6A41}" sibTransId="{774D13AB-B3AB-4DB5-BF29-B36FB753C4B3}"/>
    <dgm:cxn modelId="{CB9E8CC1-3319-41C8-A68F-FC120B5C68FC}" type="presOf" srcId="{433BAB2F-9410-4225-8A59-DE84F8584BDF}" destId="{513DD130-DBDE-4356-B2FA-21AB21CFA9C4}" srcOrd="0" destOrd="0" presId="urn:microsoft.com/office/officeart/2005/8/layout/radial6"/>
    <dgm:cxn modelId="{809776DE-88D9-4455-830B-31FBEBB14444}" type="presOf" srcId="{774D13AB-B3AB-4DB5-BF29-B36FB753C4B3}" destId="{93976524-D96F-4FDD-A41B-86EC577DD79C}" srcOrd="0" destOrd="0" presId="urn:microsoft.com/office/officeart/2005/8/layout/radial6"/>
    <dgm:cxn modelId="{21D805ED-5637-4215-A4BD-736D49170410}" srcId="{EA8636E9-3C4B-4F73-AD0B-355E54FBCD81}" destId="{444603C5-4D30-40AB-B663-F1483397BD96}" srcOrd="3" destOrd="0" parTransId="{F370D783-FA70-4E9C-ACF7-E5B0FC8B18C7}" sibTransId="{1BE82B0A-148A-4FC0-8FFE-72DC49D5B70F}"/>
    <dgm:cxn modelId="{D3C7E5F6-3A14-4CC7-A9CE-4B892D5678C4}" type="presOf" srcId="{444603C5-4D30-40AB-B663-F1483397BD96}" destId="{6581758A-1DF3-4675-99D9-6FA9BBAF4F47}" srcOrd="0" destOrd="0" presId="urn:microsoft.com/office/officeart/2005/8/layout/radial6"/>
    <dgm:cxn modelId="{4161E4A2-1190-41F4-BD79-C20F81B29BB4}" type="presParOf" srcId="{EB40F3FB-396A-443F-9946-220D3A606A84}" destId="{51FD60CA-7DAD-484C-8747-48B759D6A646}" srcOrd="0" destOrd="0" presId="urn:microsoft.com/office/officeart/2005/8/layout/radial6"/>
    <dgm:cxn modelId="{5737C7D2-D68F-4A7B-A09F-2D654286A3D3}" type="presParOf" srcId="{EB40F3FB-396A-443F-9946-220D3A606A84}" destId="{14950539-0EDA-43F6-91DB-766EDCEECDA3}" srcOrd="1" destOrd="0" presId="urn:microsoft.com/office/officeart/2005/8/layout/radial6"/>
    <dgm:cxn modelId="{923272AF-A604-4824-B574-B44C757B4283}" type="presParOf" srcId="{EB40F3FB-396A-443F-9946-220D3A606A84}" destId="{6E35DE0F-B660-4A62-A7C7-2A4DC0F2ACEF}" srcOrd="2" destOrd="0" presId="urn:microsoft.com/office/officeart/2005/8/layout/radial6"/>
    <dgm:cxn modelId="{70D1C0FD-89D1-42DF-950D-815F9006A38F}" type="presParOf" srcId="{EB40F3FB-396A-443F-9946-220D3A606A84}" destId="{93976524-D96F-4FDD-A41B-86EC577DD79C}" srcOrd="3" destOrd="0" presId="urn:microsoft.com/office/officeart/2005/8/layout/radial6"/>
    <dgm:cxn modelId="{60066467-4C97-4EC6-93FA-55CAD7B307DB}" type="presParOf" srcId="{EB40F3FB-396A-443F-9946-220D3A606A84}" destId="{CD987321-C899-45C0-AF79-9F3481ACFD45}" srcOrd="4" destOrd="0" presId="urn:microsoft.com/office/officeart/2005/8/layout/radial6"/>
    <dgm:cxn modelId="{AA7C14C1-4753-41F2-9C97-9EACD4FB276B}" type="presParOf" srcId="{EB40F3FB-396A-443F-9946-220D3A606A84}" destId="{C0A3223C-3602-4E4F-975C-4B9F94A98DA7}" srcOrd="5" destOrd="0" presId="urn:microsoft.com/office/officeart/2005/8/layout/radial6"/>
    <dgm:cxn modelId="{1DD05CA0-6E0E-4551-93CC-04B596B2D960}" type="presParOf" srcId="{EB40F3FB-396A-443F-9946-220D3A606A84}" destId="{513DD130-DBDE-4356-B2FA-21AB21CFA9C4}" srcOrd="6" destOrd="0" presId="urn:microsoft.com/office/officeart/2005/8/layout/radial6"/>
    <dgm:cxn modelId="{17A3F135-BFCB-4620-A57A-87EEE9FB6863}" type="presParOf" srcId="{EB40F3FB-396A-443F-9946-220D3A606A84}" destId="{F809A2C4-BE72-4CA9-B0AE-882CC45A6C89}" srcOrd="7" destOrd="0" presId="urn:microsoft.com/office/officeart/2005/8/layout/radial6"/>
    <dgm:cxn modelId="{5906456A-C4BA-4F83-BE22-E50087F481CF}" type="presParOf" srcId="{EB40F3FB-396A-443F-9946-220D3A606A84}" destId="{CE4CA767-C86C-41E1-BBD3-F200FFDDAE92}" srcOrd="8" destOrd="0" presId="urn:microsoft.com/office/officeart/2005/8/layout/radial6"/>
    <dgm:cxn modelId="{D0C67F93-C8A6-4C69-987B-10EA683240D5}" type="presParOf" srcId="{EB40F3FB-396A-443F-9946-220D3A606A84}" destId="{D76919E7-A8E6-4DFB-8E6D-C07D27BA0F81}" srcOrd="9" destOrd="0" presId="urn:microsoft.com/office/officeart/2005/8/layout/radial6"/>
    <dgm:cxn modelId="{800D2FAF-DFE1-4191-9EED-6E244FF2DDAB}" type="presParOf" srcId="{EB40F3FB-396A-443F-9946-220D3A606A84}" destId="{6581758A-1DF3-4675-99D9-6FA9BBAF4F47}" srcOrd="10" destOrd="0" presId="urn:microsoft.com/office/officeart/2005/8/layout/radial6"/>
    <dgm:cxn modelId="{1FC1D9C0-D14B-4D2E-B8DD-04E28C9B4057}" type="presParOf" srcId="{EB40F3FB-396A-443F-9946-220D3A606A84}" destId="{B23C712C-70FE-45C5-8DA1-0EC59DCA0FF2}" srcOrd="11" destOrd="0" presId="urn:microsoft.com/office/officeart/2005/8/layout/radial6"/>
    <dgm:cxn modelId="{8BECE4A6-1316-4556-B226-15FB0049E9C2}" type="presParOf" srcId="{EB40F3FB-396A-443F-9946-220D3A606A84}" destId="{23D20F25-A097-405A-B24D-9172983D96DF}" srcOrd="12" destOrd="0" presId="urn:microsoft.com/office/officeart/2005/8/layout/radial6"/>
  </dgm:cxnLst>
  <dgm:bg>
    <a:effectLst>
      <a:glow rad="228600">
        <a:schemeClr val="accent4">
          <a:satMod val="175000"/>
          <a:alpha val="40000"/>
        </a:schemeClr>
      </a:glo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0E6E61-CFA5-42E8-99F4-26C1CD2D5713}" type="doc">
      <dgm:prSet loTypeId="urn:microsoft.com/office/officeart/2005/8/layout/hierarchy3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1500E5E0-97F7-48D6-8484-0CF3CF9C5755}">
      <dgm:prSet phldrT="[Texto]" custT="1"/>
      <dgm:spPr/>
      <dgm:t>
        <a:bodyPr/>
        <a:lstStyle/>
        <a:p>
          <a:r>
            <a:rPr lang="pt-BR" sz="2000" b="1" i="0" noProof="0" dirty="0">
              <a:latin typeface="Calibri Light" panose="020F0302020204030204" pitchFamily="34" charset="0"/>
              <a:cs typeface="Calibri Light" panose="020F0302020204030204" pitchFamily="34" charset="0"/>
            </a:rPr>
            <a:t>Participação no Fórum</a:t>
          </a:r>
        </a:p>
      </dgm:t>
    </dgm:pt>
    <dgm:pt modelId="{B1997D80-8D2B-4966-BC6A-A1871B548C5E}" type="parTrans" cxnId="{4D3ED942-FA93-4646-B6D6-793D8088A2A5}">
      <dgm:prSet/>
      <dgm:spPr/>
      <dgm:t>
        <a:bodyPr/>
        <a:lstStyle/>
        <a:p>
          <a:endParaRPr lang="pt-BR" sz="1200" b="0" i="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51C3198-F6C6-4994-9674-8C4A40FC72A0}" type="sibTrans" cxnId="{4D3ED942-FA93-4646-B6D6-793D8088A2A5}">
      <dgm:prSet/>
      <dgm:spPr/>
      <dgm:t>
        <a:bodyPr/>
        <a:lstStyle/>
        <a:p>
          <a:endParaRPr lang="pt-BR" sz="1200" b="0" i="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E368266-92A9-4C1D-8E14-AA9AF2E6BF94}">
      <dgm:prSet phldrT="[Texto]" custT="1"/>
      <dgm:spPr/>
      <dgm:t>
        <a:bodyPr/>
        <a:lstStyle/>
        <a:p>
          <a:r>
            <a:rPr lang="pt-BR" sz="1400" b="1" i="0" noProof="0" dirty="0">
              <a:latin typeface="Calibri Light" panose="020F0302020204030204" pitchFamily="34" charset="0"/>
              <a:cs typeface="Calibri Light" panose="020F0302020204030204" pitchFamily="34" charset="0"/>
            </a:rPr>
            <a:t>Café Cidadão (</a:t>
          </a:r>
          <a:r>
            <a:rPr lang="pt-BR" sz="1400" b="1" i="1" noProof="0" dirty="0" err="1">
              <a:latin typeface="Calibri Light" panose="020F0302020204030204" pitchFamily="34" charset="0"/>
              <a:cs typeface="Calibri Light" panose="020F0302020204030204" pitchFamily="34" charset="0"/>
            </a:rPr>
            <a:t>Hydro</a:t>
          </a:r>
          <a:r>
            <a:rPr lang="pt-BR" sz="1400" b="1" i="0" noProof="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pt-BR" sz="1400" b="1" i="1" noProof="0" dirty="0">
              <a:latin typeface="Calibri Light" panose="020F0302020204030204" pitchFamily="34" charset="0"/>
              <a:cs typeface="Calibri Light" panose="020F0302020204030204" pitchFamily="34" charset="0"/>
            </a:rPr>
            <a:t>Café</a:t>
          </a:r>
          <a:r>
            <a:rPr lang="pt-BR" sz="1400" b="1" i="0" noProof="0" dirty="0">
              <a:latin typeface="Calibri Light" panose="020F0302020204030204" pitchFamily="34" charset="0"/>
              <a:cs typeface="Calibri Light" panose="020F0302020204030204" pitchFamily="34" charset="0"/>
            </a:rPr>
            <a:t>)</a:t>
          </a:r>
        </a:p>
      </dgm:t>
    </dgm:pt>
    <dgm:pt modelId="{2BE389D0-7CAB-405F-A65E-C963A803799F}" type="parTrans" cxnId="{ECE80BDA-7301-4096-AF94-1F5E085C1DF1}">
      <dgm:prSet custT="1"/>
      <dgm:spPr/>
      <dgm:t>
        <a:bodyPr/>
        <a:lstStyle/>
        <a:p>
          <a:endParaRPr lang="pt-BR" sz="300" b="0" i="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4E7F307-340C-4189-BACA-8DA0E657CFE6}" type="sibTrans" cxnId="{ECE80BDA-7301-4096-AF94-1F5E085C1DF1}">
      <dgm:prSet/>
      <dgm:spPr/>
      <dgm:t>
        <a:bodyPr/>
        <a:lstStyle/>
        <a:p>
          <a:endParaRPr lang="pt-BR" sz="1200" b="0" i="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1C80298-E430-4BDC-964E-927AF88FA32C}">
      <dgm:prSet phldrT="[Texto]" custT="1"/>
      <dgm:spPr/>
      <dgm:t>
        <a:bodyPr/>
        <a:lstStyle/>
        <a:p>
          <a:r>
            <a:rPr lang="pt-BR" sz="1400" b="1" noProof="0" dirty="0">
              <a:latin typeface="Calibri Light" panose="020F0302020204030204" pitchFamily="34" charset="0"/>
              <a:cs typeface="Calibri Light" panose="020F0302020204030204" pitchFamily="34" charset="0"/>
            </a:rPr>
            <a:t>Participação de representantes dos públicos alvo nas sessões temáticas, regionais, políticas e de sustentabilidade</a:t>
          </a:r>
          <a:endParaRPr lang="pt-BR" sz="1400" b="1" i="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19C2DFD-3EC8-4C62-8B2B-BEA664990606}" type="parTrans" cxnId="{5C2EF137-7FB4-46E2-9279-F713555C25C5}">
      <dgm:prSet custT="1"/>
      <dgm:spPr/>
      <dgm:t>
        <a:bodyPr/>
        <a:lstStyle/>
        <a:p>
          <a:endParaRPr lang="pt-BR" sz="200" b="0" i="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D835549-CBBE-4FA0-BAC1-27A7A9BF3209}" type="sibTrans" cxnId="{5C2EF137-7FB4-46E2-9279-F713555C25C5}">
      <dgm:prSet/>
      <dgm:spPr/>
      <dgm:t>
        <a:bodyPr/>
        <a:lstStyle/>
        <a:p>
          <a:endParaRPr lang="pt-BR" sz="1200" b="0" i="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99EE73F-02DE-4BFE-944A-FA503302DD42}" type="pres">
      <dgm:prSet presAssocID="{FA0E6E61-CFA5-42E8-99F4-26C1CD2D57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60B60B-AFEB-4362-8311-30F53C8005A4}" type="pres">
      <dgm:prSet presAssocID="{1500E5E0-97F7-48D6-8484-0CF3CF9C5755}" presName="root" presStyleCnt="0"/>
      <dgm:spPr/>
    </dgm:pt>
    <dgm:pt modelId="{00357F4A-8F49-42D1-B346-9E295565F997}" type="pres">
      <dgm:prSet presAssocID="{1500E5E0-97F7-48D6-8484-0CF3CF9C5755}" presName="rootComposite" presStyleCnt="0"/>
      <dgm:spPr/>
    </dgm:pt>
    <dgm:pt modelId="{E2A52D24-4968-4FF3-A8E8-1439AAAA0D77}" type="pres">
      <dgm:prSet presAssocID="{1500E5E0-97F7-48D6-8484-0CF3CF9C5755}" presName="rootText" presStyleLbl="node1" presStyleIdx="0" presStyleCnt="1" custScaleX="67218" custScaleY="41369"/>
      <dgm:spPr/>
    </dgm:pt>
    <dgm:pt modelId="{11C73928-3AF7-4810-A401-890B1225976B}" type="pres">
      <dgm:prSet presAssocID="{1500E5E0-97F7-48D6-8484-0CF3CF9C5755}" presName="rootConnector" presStyleLbl="node1" presStyleIdx="0" presStyleCnt="1"/>
      <dgm:spPr/>
    </dgm:pt>
    <dgm:pt modelId="{60C2BE20-B458-4ACE-BCEF-075503386DA6}" type="pres">
      <dgm:prSet presAssocID="{1500E5E0-97F7-48D6-8484-0CF3CF9C5755}" presName="childShape" presStyleCnt="0"/>
      <dgm:spPr/>
    </dgm:pt>
    <dgm:pt modelId="{9325EC58-F2FD-4410-94B1-B3088B60B0A9}" type="pres">
      <dgm:prSet presAssocID="{2BE389D0-7CAB-405F-A65E-C963A803799F}" presName="Name13" presStyleLbl="parChTrans1D2" presStyleIdx="0" presStyleCnt="2"/>
      <dgm:spPr/>
    </dgm:pt>
    <dgm:pt modelId="{4EE80A20-2514-403F-ACD5-1241C45466A5}" type="pres">
      <dgm:prSet presAssocID="{1E368266-92A9-4C1D-8E14-AA9AF2E6BF94}" presName="childText" presStyleLbl="bgAcc1" presStyleIdx="0" presStyleCnt="2" custScaleX="70290" custScaleY="27367">
        <dgm:presLayoutVars>
          <dgm:bulletEnabled val="1"/>
        </dgm:presLayoutVars>
      </dgm:prSet>
      <dgm:spPr/>
    </dgm:pt>
    <dgm:pt modelId="{3BD28154-1798-41DC-82E0-CAAF174464AE}" type="pres">
      <dgm:prSet presAssocID="{C19C2DFD-3EC8-4C62-8B2B-BEA664990606}" presName="Name13" presStyleLbl="parChTrans1D2" presStyleIdx="1" presStyleCnt="2"/>
      <dgm:spPr/>
    </dgm:pt>
    <dgm:pt modelId="{7C926B54-24B6-4FA6-90BE-9AD244367F12}" type="pres">
      <dgm:prSet presAssocID="{81C80298-E430-4BDC-964E-927AF88FA32C}" presName="childText" presStyleLbl="bgAcc1" presStyleIdx="1" presStyleCnt="2" custScaleX="126348" custScaleY="43242">
        <dgm:presLayoutVars>
          <dgm:bulletEnabled val="1"/>
        </dgm:presLayoutVars>
      </dgm:prSet>
      <dgm:spPr/>
    </dgm:pt>
  </dgm:ptLst>
  <dgm:cxnLst>
    <dgm:cxn modelId="{CE93AE1E-0C5C-45E3-A36D-72DD46290617}" type="presOf" srcId="{2BE389D0-7CAB-405F-A65E-C963A803799F}" destId="{9325EC58-F2FD-4410-94B1-B3088B60B0A9}" srcOrd="0" destOrd="0" presId="urn:microsoft.com/office/officeart/2005/8/layout/hierarchy3"/>
    <dgm:cxn modelId="{5C2EF137-7FB4-46E2-9279-F713555C25C5}" srcId="{1500E5E0-97F7-48D6-8484-0CF3CF9C5755}" destId="{81C80298-E430-4BDC-964E-927AF88FA32C}" srcOrd="1" destOrd="0" parTransId="{C19C2DFD-3EC8-4C62-8B2B-BEA664990606}" sibTransId="{2D835549-CBBE-4FA0-BAC1-27A7A9BF3209}"/>
    <dgm:cxn modelId="{4D3ED942-FA93-4646-B6D6-793D8088A2A5}" srcId="{FA0E6E61-CFA5-42E8-99F4-26C1CD2D5713}" destId="{1500E5E0-97F7-48D6-8484-0CF3CF9C5755}" srcOrd="0" destOrd="0" parTransId="{B1997D80-8D2B-4966-BC6A-A1871B548C5E}" sibTransId="{651C3198-F6C6-4994-9674-8C4A40FC72A0}"/>
    <dgm:cxn modelId="{57095D8D-FAA1-4A0D-976B-FF585F6868F5}" type="presOf" srcId="{1E368266-92A9-4C1D-8E14-AA9AF2E6BF94}" destId="{4EE80A20-2514-403F-ACD5-1241C45466A5}" srcOrd="0" destOrd="0" presId="urn:microsoft.com/office/officeart/2005/8/layout/hierarchy3"/>
    <dgm:cxn modelId="{F25F0CAD-3889-447C-AD9B-C30D1C3C119B}" type="presOf" srcId="{C19C2DFD-3EC8-4C62-8B2B-BEA664990606}" destId="{3BD28154-1798-41DC-82E0-CAAF174464AE}" srcOrd="0" destOrd="0" presId="urn:microsoft.com/office/officeart/2005/8/layout/hierarchy3"/>
    <dgm:cxn modelId="{FFA3C9AF-C8B4-4979-A048-A53913667919}" type="presOf" srcId="{1500E5E0-97F7-48D6-8484-0CF3CF9C5755}" destId="{11C73928-3AF7-4810-A401-890B1225976B}" srcOrd="1" destOrd="0" presId="urn:microsoft.com/office/officeart/2005/8/layout/hierarchy3"/>
    <dgm:cxn modelId="{ECE80BDA-7301-4096-AF94-1F5E085C1DF1}" srcId="{1500E5E0-97F7-48D6-8484-0CF3CF9C5755}" destId="{1E368266-92A9-4C1D-8E14-AA9AF2E6BF94}" srcOrd="0" destOrd="0" parTransId="{2BE389D0-7CAB-405F-A65E-C963A803799F}" sibTransId="{64E7F307-340C-4189-BACA-8DA0E657CFE6}"/>
    <dgm:cxn modelId="{C6BDAFEF-4D7F-45F0-88E3-715CADF731AC}" type="presOf" srcId="{1500E5E0-97F7-48D6-8484-0CF3CF9C5755}" destId="{E2A52D24-4968-4FF3-A8E8-1439AAAA0D77}" srcOrd="0" destOrd="0" presId="urn:microsoft.com/office/officeart/2005/8/layout/hierarchy3"/>
    <dgm:cxn modelId="{BBA91DF6-DCD2-4D00-882C-A64CE664DF96}" type="presOf" srcId="{FA0E6E61-CFA5-42E8-99F4-26C1CD2D5713}" destId="{399EE73F-02DE-4BFE-944A-FA503302DD42}" srcOrd="0" destOrd="0" presId="urn:microsoft.com/office/officeart/2005/8/layout/hierarchy3"/>
    <dgm:cxn modelId="{BC4B85F7-1098-45A4-BBB1-EB6DA987309F}" type="presOf" srcId="{81C80298-E430-4BDC-964E-927AF88FA32C}" destId="{7C926B54-24B6-4FA6-90BE-9AD244367F12}" srcOrd="0" destOrd="0" presId="urn:microsoft.com/office/officeart/2005/8/layout/hierarchy3"/>
    <dgm:cxn modelId="{984E5B2A-CC45-4150-9597-E2E0A4F2B6F0}" type="presParOf" srcId="{399EE73F-02DE-4BFE-944A-FA503302DD42}" destId="{1E60B60B-AFEB-4362-8311-30F53C8005A4}" srcOrd="0" destOrd="0" presId="urn:microsoft.com/office/officeart/2005/8/layout/hierarchy3"/>
    <dgm:cxn modelId="{DC511C8D-ACF9-44D8-B8EB-3DD40E5B9FC6}" type="presParOf" srcId="{1E60B60B-AFEB-4362-8311-30F53C8005A4}" destId="{00357F4A-8F49-42D1-B346-9E295565F997}" srcOrd="0" destOrd="0" presId="urn:microsoft.com/office/officeart/2005/8/layout/hierarchy3"/>
    <dgm:cxn modelId="{914B3259-1A75-4987-BB5A-46EE89B403E1}" type="presParOf" srcId="{00357F4A-8F49-42D1-B346-9E295565F997}" destId="{E2A52D24-4968-4FF3-A8E8-1439AAAA0D77}" srcOrd="0" destOrd="0" presId="urn:microsoft.com/office/officeart/2005/8/layout/hierarchy3"/>
    <dgm:cxn modelId="{6D57A1B4-0D85-4959-9F7E-96475737D54D}" type="presParOf" srcId="{00357F4A-8F49-42D1-B346-9E295565F997}" destId="{11C73928-3AF7-4810-A401-890B1225976B}" srcOrd="1" destOrd="0" presId="urn:microsoft.com/office/officeart/2005/8/layout/hierarchy3"/>
    <dgm:cxn modelId="{F391E79E-F38D-4924-B6D8-BA6018F263E9}" type="presParOf" srcId="{1E60B60B-AFEB-4362-8311-30F53C8005A4}" destId="{60C2BE20-B458-4ACE-BCEF-075503386DA6}" srcOrd="1" destOrd="0" presId="urn:microsoft.com/office/officeart/2005/8/layout/hierarchy3"/>
    <dgm:cxn modelId="{9F99AD10-1C25-4CE2-8FDA-BA8A316A12FA}" type="presParOf" srcId="{60C2BE20-B458-4ACE-BCEF-075503386DA6}" destId="{9325EC58-F2FD-4410-94B1-B3088B60B0A9}" srcOrd="0" destOrd="0" presId="urn:microsoft.com/office/officeart/2005/8/layout/hierarchy3"/>
    <dgm:cxn modelId="{D0D07658-3A60-4026-8BC0-DE87E1AA44EB}" type="presParOf" srcId="{60C2BE20-B458-4ACE-BCEF-075503386DA6}" destId="{4EE80A20-2514-403F-ACD5-1241C45466A5}" srcOrd="1" destOrd="0" presId="urn:microsoft.com/office/officeart/2005/8/layout/hierarchy3"/>
    <dgm:cxn modelId="{77EFA06A-1282-43EB-97A8-5086CB9B4EEC}" type="presParOf" srcId="{60C2BE20-B458-4ACE-BCEF-075503386DA6}" destId="{3BD28154-1798-41DC-82E0-CAAF174464AE}" srcOrd="2" destOrd="0" presId="urn:microsoft.com/office/officeart/2005/8/layout/hierarchy3"/>
    <dgm:cxn modelId="{69CB1BA3-E26D-494B-AE80-1F3DAB7C4C77}" type="presParOf" srcId="{60C2BE20-B458-4ACE-BCEF-075503386DA6}" destId="{7C926B54-24B6-4FA6-90BE-9AD244367F1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0E6E61-CFA5-42E8-99F4-26C1CD2D5713}" type="doc">
      <dgm:prSet loTypeId="urn:microsoft.com/office/officeart/2005/8/layout/radial5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1500E5E0-97F7-48D6-8484-0CF3CF9C5755}">
      <dgm:prSet phldrT="[Texto]" custT="1"/>
      <dgm:spPr/>
      <dgm:t>
        <a:bodyPr/>
        <a:lstStyle/>
        <a:p>
          <a:r>
            <a:rPr lang="pt-BR" sz="1800" b="1" i="0" noProof="0" dirty="0">
              <a:latin typeface="Calibri Light" panose="020F0302020204030204" pitchFamily="34" charset="0"/>
              <a:cs typeface="Calibri Light" panose="020F0302020204030204" pitchFamily="34" charset="0"/>
            </a:rPr>
            <a:t>Vila Cidadã</a:t>
          </a:r>
        </a:p>
      </dgm:t>
    </dgm:pt>
    <dgm:pt modelId="{B1997D80-8D2B-4966-BC6A-A1871B548C5E}" type="parTrans" cxnId="{4D3ED942-FA93-4646-B6D6-793D8088A2A5}">
      <dgm:prSet/>
      <dgm:spPr/>
      <dgm:t>
        <a:bodyPr/>
        <a:lstStyle/>
        <a:p>
          <a:endParaRPr lang="pt-BR" sz="1100" b="1" i="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51C3198-F6C6-4994-9674-8C4A40FC72A0}" type="sibTrans" cxnId="{4D3ED942-FA93-4646-B6D6-793D8088A2A5}">
      <dgm:prSet/>
      <dgm:spPr/>
      <dgm:t>
        <a:bodyPr/>
        <a:lstStyle/>
        <a:p>
          <a:endParaRPr lang="pt-BR" sz="1100" b="1" i="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E368266-92A9-4C1D-8E14-AA9AF2E6BF94}">
      <dgm:prSet phldrT="[Texto]" custT="1"/>
      <dgm:spPr/>
      <dgm:t>
        <a:bodyPr/>
        <a:lstStyle/>
        <a:p>
          <a:r>
            <a:rPr lang="pt-BR" sz="1100" b="1" noProof="0" dirty="0">
              <a:latin typeface="Calibri Light" panose="020F0302020204030204" pitchFamily="34" charset="0"/>
              <a:cs typeface="Calibri Light" panose="020F0302020204030204" pitchFamily="34" charset="0"/>
            </a:rPr>
            <a:t>Festival de filmes e mostras Cine Brasília</a:t>
          </a:r>
          <a:endParaRPr lang="pt-BR" sz="1100" b="1" i="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BE389D0-7CAB-405F-A65E-C963A803799F}" type="parTrans" cxnId="{ECE80BDA-7301-4096-AF94-1F5E085C1DF1}">
      <dgm:prSet custT="1"/>
      <dgm:spPr/>
      <dgm:t>
        <a:bodyPr/>
        <a:lstStyle/>
        <a:p>
          <a:endParaRPr lang="pt-BR" sz="1100" b="1" i="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4E7F307-340C-4189-BACA-8DA0E657CFE6}" type="sibTrans" cxnId="{ECE80BDA-7301-4096-AF94-1F5E085C1DF1}">
      <dgm:prSet/>
      <dgm:spPr/>
      <dgm:t>
        <a:bodyPr/>
        <a:lstStyle/>
        <a:p>
          <a:endParaRPr lang="pt-BR" sz="1100" b="1" i="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1C80298-E430-4BDC-964E-927AF88FA32C}">
      <dgm:prSet phldrT="[Texto]" custT="1"/>
      <dgm:spPr/>
      <dgm:t>
        <a:bodyPr/>
        <a:lstStyle/>
        <a:p>
          <a:r>
            <a:rPr lang="pt-BR" sz="1200" b="1" noProof="0" dirty="0">
              <a:latin typeface="Calibri Light" panose="020F0302020204030204" pitchFamily="34" charset="0"/>
              <a:cs typeface="Calibri Light" panose="020F0302020204030204" pitchFamily="34" charset="0"/>
            </a:rPr>
            <a:t>Artesanato</a:t>
          </a:r>
          <a:endParaRPr lang="pt-BR" sz="1200" b="1" i="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19C2DFD-3EC8-4C62-8B2B-BEA664990606}" type="parTrans" cxnId="{5C2EF137-7FB4-46E2-9279-F713555C25C5}">
      <dgm:prSet custT="1"/>
      <dgm:spPr/>
      <dgm:t>
        <a:bodyPr/>
        <a:lstStyle/>
        <a:p>
          <a:endParaRPr lang="pt-BR" sz="1100" b="1" i="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D835549-CBBE-4FA0-BAC1-27A7A9BF3209}" type="sibTrans" cxnId="{5C2EF137-7FB4-46E2-9279-F713555C25C5}">
      <dgm:prSet/>
      <dgm:spPr/>
      <dgm:t>
        <a:bodyPr/>
        <a:lstStyle/>
        <a:p>
          <a:endParaRPr lang="pt-BR" sz="1100" b="1" i="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BDB8A56-F367-4454-AA72-6E280A2570A7}">
      <dgm:prSet custT="1"/>
      <dgm:spPr/>
      <dgm:t>
        <a:bodyPr/>
        <a:lstStyle/>
        <a:p>
          <a:r>
            <a:rPr lang="pt-BR" sz="1200" b="1" noProof="0" dirty="0">
              <a:latin typeface="Calibri Light" panose="020F0302020204030204" pitchFamily="34" charset="0"/>
              <a:cs typeface="Calibri Light" panose="020F0302020204030204" pitchFamily="34" charset="0"/>
            </a:rPr>
            <a:t>Área Gourmet </a:t>
          </a:r>
          <a:endParaRPr lang="pt-BR" sz="1200" b="1" noProof="0" dirty="0"/>
        </a:p>
      </dgm:t>
    </dgm:pt>
    <dgm:pt modelId="{0D6C511B-7480-45F0-BD85-38B5B59DFE73}" type="parTrans" cxnId="{6C8E4CE9-0BA8-4517-B39B-82B622F4ECD6}">
      <dgm:prSet custT="1"/>
      <dgm:spPr/>
      <dgm:t>
        <a:bodyPr/>
        <a:lstStyle/>
        <a:p>
          <a:endParaRPr lang="pt-BR" sz="1100" b="1" noProof="0" dirty="0"/>
        </a:p>
      </dgm:t>
    </dgm:pt>
    <dgm:pt modelId="{014842A2-74FC-41C7-BA5B-780416EB44D6}" type="sibTrans" cxnId="{6C8E4CE9-0BA8-4517-B39B-82B622F4ECD6}">
      <dgm:prSet/>
      <dgm:spPr/>
      <dgm:t>
        <a:bodyPr/>
        <a:lstStyle/>
        <a:p>
          <a:endParaRPr lang="pt-BR" sz="1100" b="1" noProof="0" dirty="0"/>
        </a:p>
      </dgm:t>
    </dgm:pt>
    <dgm:pt modelId="{9D4EDB9F-B4F5-4B12-9508-1E2C59680AB7}">
      <dgm:prSet custT="1"/>
      <dgm:spPr/>
      <dgm:t>
        <a:bodyPr/>
        <a:lstStyle/>
        <a:p>
          <a:r>
            <a:rPr lang="pt-BR" sz="1200" b="1" noProof="0" dirty="0">
              <a:latin typeface="Calibri Light" panose="020F0302020204030204" pitchFamily="34" charset="0"/>
              <a:cs typeface="Calibri Light" panose="020F0302020204030204" pitchFamily="34" charset="0"/>
            </a:rPr>
            <a:t>Espaço para escolas</a:t>
          </a:r>
          <a:endParaRPr lang="pt-BR" sz="1200" b="1" noProof="0" dirty="0"/>
        </a:p>
      </dgm:t>
    </dgm:pt>
    <dgm:pt modelId="{01CB2E7E-0491-4F80-8CC0-61B76DC95D2C}" type="parTrans" cxnId="{6D5045DC-E0E2-4FF8-B24A-56F15F16682A}">
      <dgm:prSet custT="1"/>
      <dgm:spPr/>
      <dgm:t>
        <a:bodyPr/>
        <a:lstStyle/>
        <a:p>
          <a:endParaRPr lang="pt-BR" sz="1100" b="1" noProof="0" dirty="0"/>
        </a:p>
      </dgm:t>
    </dgm:pt>
    <dgm:pt modelId="{6B813324-B4D5-4EF7-BDAD-DDAB838C3551}" type="sibTrans" cxnId="{6D5045DC-E0E2-4FF8-B24A-56F15F16682A}">
      <dgm:prSet/>
      <dgm:spPr/>
      <dgm:t>
        <a:bodyPr/>
        <a:lstStyle/>
        <a:p>
          <a:endParaRPr lang="pt-BR" sz="1100" b="1" noProof="0" dirty="0"/>
        </a:p>
      </dgm:t>
    </dgm:pt>
    <dgm:pt modelId="{20B94648-E97B-4FB6-991E-5102F95655A6}">
      <dgm:prSet custT="1"/>
      <dgm:spPr/>
      <dgm:t>
        <a:bodyPr/>
        <a:lstStyle/>
        <a:p>
          <a:r>
            <a:rPr lang="pt-BR" sz="1200" b="1" noProof="0" dirty="0">
              <a:latin typeface="Calibri Light" panose="020F0302020204030204" pitchFamily="34" charset="0"/>
              <a:cs typeface="Calibri Light" panose="020F0302020204030204" pitchFamily="34" charset="0"/>
            </a:rPr>
            <a:t>Debates e mesas redondas </a:t>
          </a:r>
          <a:endParaRPr lang="pt-BR" sz="1200" b="1" noProof="0" dirty="0"/>
        </a:p>
      </dgm:t>
    </dgm:pt>
    <dgm:pt modelId="{A2A09F7E-7DBB-44A1-ABAC-6C2D611254F7}" type="parTrans" cxnId="{0A5E4DC7-9522-4FFA-B283-F46C6E5FD875}">
      <dgm:prSet custT="1"/>
      <dgm:spPr/>
      <dgm:t>
        <a:bodyPr/>
        <a:lstStyle/>
        <a:p>
          <a:endParaRPr lang="pt-BR" sz="1100" b="1" noProof="0" dirty="0"/>
        </a:p>
      </dgm:t>
    </dgm:pt>
    <dgm:pt modelId="{F6844CCD-38FA-45B2-A44D-FF6A0CF23DA4}" type="sibTrans" cxnId="{0A5E4DC7-9522-4FFA-B283-F46C6E5FD875}">
      <dgm:prSet/>
      <dgm:spPr/>
      <dgm:t>
        <a:bodyPr/>
        <a:lstStyle/>
        <a:p>
          <a:endParaRPr lang="pt-BR" sz="1100" b="1" noProof="0" dirty="0"/>
        </a:p>
      </dgm:t>
    </dgm:pt>
    <dgm:pt modelId="{BD324356-2C8F-4751-BD9B-A6C310A30973}">
      <dgm:prSet custT="1"/>
      <dgm:spPr/>
      <dgm:t>
        <a:bodyPr/>
        <a:lstStyle/>
        <a:p>
          <a:r>
            <a:rPr lang="pt-BR" sz="1200" b="1" noProof="0" dirty="0">
              <a:latin typeface="Calibri Light" panose="020F0302020204030204" pitchFamily="34" charset="0"/>
              <a:cs typeface="Calibri Light" panose="020F0302020204030204" pitchFamily="34" charset="0"/>
            </a:rPr>
            <a:t>Mostra virtual para a água </a:t>
          </a:r>
          <a:endParaRPr lang="pt-BR" sz="1200" b="1" noProof="0" dirty="0"/>
        </a:p>
      </dgm:t>
    </dgm:pt>
    <dgm:pt modelId="{FD0095C2-ADA5-4E0C-9993-69782F99E026}" type="parTrans" cxnId="{B12D6313-ABBC-4C82-BC31-BCBD147C0D10}">
      <dgm:prSet custT="1"/>
      <dgm:spPr/>
      <dgm:t>
        <a:bodyPr/>
        <a:lstStyle/>
        <a:p>
          <a:endParaRPr lang="pt-BR" sz="1100" b="1" noProof="0" dirty="0"/>
        </a:p>
      </dgm:t>
    </dgm:pt>
    <dgm:pt modelId="{355CB1DE-4B1A-491F-BCF0-83012B5F1281}" type="sibTrans" cxnId="{B12D6313-ABBC-4C82-BC31-BCBD147C0D10}">
      <dgm:prSet/>
      <dgm:spPr/>
      <dgm:t>
        <a:bodyPr/>
        <a:lstStyle/>
        <a:p>
          <a:endParaRPr lang="pt-BR" sz="1100" b="1" noProof="0" dirty="0"/>
        </a:p>
      </dgm:t>
    </dgm:pt>
    <dgm:pt modelId="{DC802B20-8A34-41F1-B141-082A08826AB2}">
      <dgm:prSet custT="1"/>
      <dgm:spPr/>
      <dgm:t>
        <a:bodyPr/>
        <a:lstStyle/>
        <a:p>
          <a:r>
            <a:rPr lang="pt-BR" sz="1200" b="1" noProof="0" dirty="0">
              <a:latin typeface="Calibri Light" panose="020F0302020204030204" pitchFamily="34" charset="0"/>
              <a:cs typeface="Calibri Light" panose="020F0302020204030204" pitchFamily="34" charset="0"/>
            </a:rPr>
            <a:t>Galerias de fotos</a:t>
          </a:r>
          <a:endParaRPr lang="pt-BR" sz="1200" b="1" noProof="0" dirty="0"/>
        </a:p>
      </dgm:t>
    </dgm:pt>
    <dgm:pt modelId="{8B33EC66-827F-433D-B828-AB5965CF6464}" type="parTrans" cxnId="{392E893C-60EC-4950-A89E-C4CB34A70989}">
      <dgm:prSet custT="1"/>
      <dgm:spPr/>
      <dgm:t>
        <a:bodyPr/>
        <a:lstStyle/>
        <a:p>
          <a:endParaRPr lang="pt-BR" sz="1100" b="1" noProof="0" dirty="0"/>
        </a:p>
      </dgm:t>
    </dgm:pt>
    <dgm:pt modelId="{73E2A111-E988-450F-8176-5BF0A821982B}" type="sibTrans" cxnId="{392E893C-60EC-4950-A89E-C4CB34A70989}">
      <dgm:prSet/>
      <dgm:spPr/>
      <dgm:t>
        <a:bodyPr/>
        <a:lstStyle/>
        <a:p>
          <a:endParaRPr lang="pt-BR" sz="1100" b="1" noProof="0" dirty="0"/>
        </a:p>
      </dgm:t>
    </dgm:pt>
    <dgm:pt modelId="{3D5D5B0B-591F-4E81-BBB3-6A5C3FB1D1AC}">
      <dgm:prSet custT="1"/>
      <dgm:spPr/>
      <dgm:t>
        <a:bodyPr/>
        <a:lstStyle/>
        <a:p>
          <a:r>
            <a:rPr lang="pt-BR" sz="1200" b="1" noProof="0" dirty="0">
              <a:latin typeface="Calibri Light" panose="020F0302020204030204" pitchFamily="34" charset="0"/>
              <a:cs typeface="Calibri Light" panose="020F0302020204030204" pitchFamily="34" charset="0"/>
            </a:rPr>
            <a:t>Estudos de caso</a:t>
          </a:r>
          <a:endParaRPr lang="pt-BR" sz="1200" b="1" noProof="0" dirty="0"/>
        </a:p>
      </dgm:t>
    </dgm:pt>
    <dgm:pt modelId="{52820FF8-DB16-4AC8-9691-DD18910A67A4}" type="parTrans" cxnId="{FC307EAF-B230-4E3B-9E26-015FED4A1A1A}">
      <dgm:prSet custT="1"/>
      <dgm:spPr/>
      <dgm:t>
        <a:bodyPr/>
        <a:lstStyle/>
        <a:p>
          <a:endParaRPr lang="pt-BR" sz="1100" b="1" noProof="0" dirty="0"/>
        </a:p>
      </dgm:t>
    </dgm:pt>
    <dgm:pt modelId="{0DA3B374-70BE-4C5A-962D-0A939DB713AB}" type="sibTrans" cxnId="{FC307EAF-B230-4E3B-9E26-015FED4A1A1A}">
      <dgm:prSet/>
      <dgm:spPr/>
      <dgm:t>
        <a:bodyPr/>
        <a:lstStyle/>
        <a:p>
          <a:endParaRPr lang="pt-BR" sz="1100" b="1" noProof="0" dirty="0"/>
        </a:p>
      </dgm:t>
    </dgm:pt>
    <dgm:pt modelId="{B6023769-C639-405A-B48A-B546CA2AB0A9}" type="pres">
      <dgm:prSet presAssocID="{FA0E6E61-CFA5-42E8-99F4-26C1CD2D571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7A3525B-91B1-4E25-8A24-721BC89EBA6F}" type="pres">
      <dgm:prSet presAssocID="{1500E5E0-97F7-48D6-8484-0CF3CF9C5755}" presName="centerShape" presStyleLbl="node0" presStyleIdx="0" presStyleCnt="1"/>
      <dgm:spPr/>
    </dgm:pt>
    <dgm:pt modelId="{CF9AB852-E642-4AA1-B8C6-0676083266D9}" type="pres">
      <dgm:prSet presAssocID="{2BE389D0-7CAB-405F-A65E-C963A803799F}" presName="parTrans" presStyleLbl="sibTrans2D1" presStyleIdx="0" presStyleCnt="8"/>
      <dgm:spPr/>
    </dgm:pt>
    <dgm:pt modelId="{ED3BA3B4-462C-49E8-9D54-02DCE3D412CB}" type="pres">
      <dgm:prSet presAssocID="{2BE389D0-7CAB-405F-A65E-C963A803799F}" presName="connectorText" presStyleLbl="sibTrans2D1" presStyleIdx="0" presStyleCnt="8"/>
      <dgm:spPr/>
    </dgm:pt>
    <dgm:pt modelId="{95C2F31F-B138-47F7-A49D-DC01004080CA}" type="pres">
      <dgm:prSet presAssocID="{1E368266-92A9-4C1D-8E14-AA9AF2E6BF94}" presName="node" presStyleLbl="node1" presStyleIdx="0" presStyleCnt="8">
        <dgm:presLayoutVars>
          <dgm:bulletEnabled val="1"/>
        </dgm:presLayoutVars>
      </dgm:prSet>
      <dgm:spPr/>
    </dgm:pt>
    <dgm:pt modelId="{122B131E-8272-4754-BB03-45FFBEAC128B}" type="pres">
      <dgm:prSet presAssocID="{C19C2DFD-3EC8-4C62-8B2B-BEA664990606}" presName="parTrans" presStyleLbl="sibTrans2D1" presStyleIdx="1" presStyleCnt="8"/>
      <dgm:spPr/>
    </dgm:pt>
    <dgm:pt modelId="{8A7A5FB2-C94A-4E6E-87A5-CDAE45AE1CCC}" type="pres">
      <dgm:prSet presAssocID="{C19C2DFD-3EC8-4C62-8B2B-BEA664990606}" presName="connectorText" presStyleLbl="sibTrans2D1" presStyleIdx="1" presStyleCnt="8"/>
      <dgm:spPr/>
    </dgm:pt>
    <dgm:pt modelId="{4C2DD30A-2E99-4DD7-9DF6-E99EDB2E741E}" type="pres">
      <dgm:prSet presAssocID="{81C80298-E430-4BDC-964E-927AF88FA32C}" presName="node" presStyleLbl="node1" presStyleIdx="1" presStyleCnt="8">
        <dgm:presLayoutVars>
          <dgm:bulletEnabled val="1"/>
        </dgm:presLayoutVars>
      </dgm:prSet>
      <dgm:spPr/>
    </dgm:pt>
    <dgm:pt modelId="{CDD2ED51-18F0-417F-BC9A-0328B7CB9F32}" type="pres">
      <dgm:prSet presAssocID="{0D6C511B-7480-45F0-BD85-38B5B59DFE73}" presName="parTrans" presStyleLbl="sibTrans2D1" presStyleIdx="2" presStyleCnt="8"/>
      <dgm:spPr/>
    </dgm:pt>
    <dgm:pt modelId="{16DC78F1-9113-4115-901E-408CF005FDAB}" type="pres">
      <dgm:prSet presAssocID="{0D6C511B-7480-45F0-BD85-38B5B59DFE73}" presName="connectorText" presStyleLbl="sibTrans2D1" presStyleIdx="2" presStyleCnt="8"/>
      <dgm:spPr/>
    </dgm:pt>
    <dgm:pt modelId="{CFD36594-2770-4BCE-BB30-1F8AF2533370}" type="pres">
      <dgm:prSet presAssocID="{2BDB8A56-F367-4454-AA72-6E280A2570A7}" presName="node" presStyleLbl="node1" presStyleIdx="2" presStyleCnt="8">
        <dgm:presLayoutVars>
          <dgm:bulletEnabled val="1"/>
        </dgm:presLayoutVars>
      </dgm:prSet>
      <dgm:spPr/>
    </dgm:pt>
    <dgm:pt modelId="{A558A6E6-D49B-4411-AD33-C7B629BB5B2F}" type="pres">
      <dgm:prSet presAssocID="{01CB2E7E-0491-4F80-8CC0-61B76DC95D2C}" presName="parTrans" presStyleLbl="sibTrans2D1" presStyleIdx="3" presStyleCnt="8"/>
      <dgm:spPr/>
    </dgm:pt>
    <dgm:pt modelId="{20D66EA7-AB3B-4F01-ABD7-8CCF4E294980}" type="pres">
      <dgm:prSet presAssocID="{01CB2E7E-0491-4F80-8CC0-61B76DC95D2C}" presName="connectorText" presStyleLbl="sibTrans2D1" presStyleIdx="3" presStyleCnt="8"/>
      <dgm:spPr/>
    </dgm:pt>
    <dgm:pt modelId="{1EDA468A-A374-4F71-9976-88298AC22DC0}" type="pres">
      <dgm:prSet presAssocID="{9D4EDB9F-B4F5-4B12-9508-1E2C59680AB7}" presName="node" presStyleLbl="node1" presStyleIdx="3" presStyleCnt="8">
        <dgm:presLayoutVars>
          <dgm:bulletEnabled val="1"/>
        </dgm:presLayoutVars>
      </dgm:prSet>
      <dgm:spPr/>
    </dgm:pt>
    <dgm:pt modelId="{0B87B467-7878-4470-95D3-35F3F0CA5CFA}" type="pres">
      <dgm:prSet presAssocID="{A2A09F7E-7DBB-44A1-ABAC-6C2D611254F7}" presName="parTrans" presStyleLbl="sibTrans2D1" presStyleIdx="4" presStyleCnt="8"/>
      <dgm:spPr/>
    </dgm:pt>
    <dgm:pt modelId="{239D2B69-FFCB-4A65-9C0A-BC3AAD10F33C}" type="pres">
      <dgm:prSet presAssocID="{A2A09F7E-7DBB-44A1-ABAC-6C2D611254F7}" presName="connectorText" presStyleLbl="sibTrans2D1" presStyleIdx="4" presStyleCnt="8"/>
      <dgm:spPr/>
    </dgm:pt>
    <dgm:pt modelId="{933ECA6B-5602-41AD-B8DD-C79DA9595315}" type="pres">
      <dgm:prSet presAssocID="{20B94648-E97B-4FB6-991E-5102F95655A6}" presName="node" presStyleLbl="node1" presStyleIdx="4" presStyleCnt="8">
        <dgm:presLayoutVars>
          <dgm:bulletEnabled val="1"/>
        </dgm:presLayoutVars>
      </dgm:prSet>
      <dgm:spPr/>
    </dgm:pt>
    <dgm:pt modelId="{B8395C52-3453-4516-99B0-5CB0625827A9}" type="pres">
      <dgm:prSet presAssocID="{FD0095C2-ADA5-4E0C-9993-69782F99E026}" presName="parTrans" presStyleLbl="sibTrans2D1" presStyleIdx="5" presStyleCnt="8"/>
      <dgm:spPr/>
    </dgm:pt>
    <dgm:pt modelId="{C90105E2-0A45-4A40-905D-97338FE764AB}" type="pres">
      <dgm:prSet presAssocID="{FD0095C2-ADA5-4E0C-9993-69782F99E026}" presName="connectorText" presStyleLbl="sibTrans2D1" presStyleIdx="5" presStyleCnt="8"/>
      <dgm:spPr/>
    </dgm:pt>
    <dgm:pt modelId="{BB70CC35-A753-48E9-A5AA-2A1DACBBB435}" type="pres">
      <dgm:prSet presAssocID="{BD324356-2C8F-4751-BD9B-A6C310A30973}" presName="node" presStyleLbl="node1" presStyleIdx="5" presStyleCnt="8">
        <dgm:presLayoutVars>
          <dgm:bulletEnabled val="1"/>
        </dgm:presLayoutVars>
      </dgm:prSet>
      <dgm:spPr/>
    </dgm:pt>
    <dgm:pt modelId="{78FE053F-D6EE-417A-83AF-D6C221EF45D2}" type="pres">
      <dgm:prSet presAssocID="{8B33EC66-827F-433D-B828-AB5965CF6464}" presName="parTrans" presStyleLbl="sibTrans2D1" presStyleIdx="6" presStyleCnt="8"/>
      <dgm:spPr/>
    </dgm:pt>
    <dgm:pt modelId="{434E5034-5415-4306-AB28-EC4F68D69589}" type="pres">
      <dgm:prSet presAssocID="{8B33EC66-827F-433D-B828-AB5965CF6464}" presName="connectorText" presStyleLbl="sibTrans2D1" presStyleIdx="6" presStyleCnt="8"/>
      <dgm:spPr/>
    </dgm:pt>
    <dgm:pt modelId="{D8D40646-D34A-4534-90A6-DBEEB6C27F24}" type="pres">
      <dgm:prSet presAssocID="{DC802B20-8A34-41F1-B141-082A08826AB2}" presName="node" presStyleLbl="node1" presStyleIdx="6" presStyleCnt="8">
        <dgm:presLayoutVars>
          <dgm:bulletEnabled val="1"/>
        </dgm:presLayoutVars>
      </dgm:prSet>
      <dgm:spPr/>
    </dgm:pt>
    <dgm:pt modelId="{BD88574D-3F74-493D-8652-B4AA90ABEAD8}" type="pres">
      <dgm:prSet presAssocID="{52820FF8-DB16-4AC8-9691-DD18910A67A4}" presName="parTrans" presStyleLbl="sibTrans2D1" presStyleIdx="7" presStyleCnt="8"/>
      <dgm:spPr/>
    </dgm:pt>
    <dgm:pt modelId="{2D186654-9898-4AC5-B605-96BA4819F080}" type="pres">
      <dgm:prSet presAssocID="{52820FF8-DB16-4AC8-9691-DD18910A67A4}" presName="connectorText" presStyleLbl="sibTrans2D1" presStyleIdx="7" presStyleCnt="8"/>
      <dgm:spPr/>
    </dgm:pt>
    <dgm:pt modelId="{BF66523F-A4B3-4D8B-A9D7-04FC0D998EA3}" type="pres">
      <dgm:prSet presAssocID="{3D5D5B0B-591F-4E81-BBB3-6A5C3FB1D1AC}" presName="node" presStyleLbl="node1" presStyleIdx="7" presStyleCnt="8">
        <dgm:presLayoutVars>
          <dgm:bulletEnabled val="1"/>
        </dgm:presLayoutVars>
      </dgm:prSet>
      <dgm:spPr/>
    </dgm:pt>
  </dgm:ptLst>
  <dgm:cxnLst>
    <dgm:cxn modelId="{74920F02-9C00-4A00-ACD7-0F8EEDA67655}" type="presOf" srcId="{2BE389D0-7CAB-405F-A65E-C963A803799F}" destId="{CF9AB852-E642-4AA1-B8C6-0676083266D9}" srcOrd="0" destOrd="0" presId="urn:microsoft.com/office/officeart/2005/8/layout/radial5"/>
    <dgm:cxn modelId="{06F58A06-1DFD-467C-8E3F-663C4F9AA77D}" type="presOf" srcId="{FA0E6E61-CFA5-42E8-99F4-26C1CD2D5713}" destId="{B6023769-C639-405A-B48A-B546CA2AB0A9}" srcOrd="0" destOrd="0" presId="urn:microsoft.com/office/officeart/2005/8/layout/radial5"/>
    <dgm:cxn modelId="{BE70020C-D0E4-4D5F-8919-C75AEED530FB}" type="presOf" srcId="{3D5D5B0B-591F-4E81-BBB3-6A5C3FB1D1AC}" destId="{BF66523F-A4B3-4D8B-A9D7-04FC0D998EA3}" srcOrd="0" destOrd="0" presId="urn:microsoft.com/office/officeart/2005/8/layout/radial5"/>
    <dgm:cxn modelId="{B12D6313-ABBC-4C82-BC31-BCBD147C0D10}" srcId="{1500E5E0-97F7-48D6-8484-0CF3CF9C5755}" destId="{BD324356-2C8F-4751-BD9B-A6C310A30973}" srcOrd="5" destOrd="0" parTransId="{FD0095C2-ADA5-4E0C-9993-69782F99E026}" sibTransId="{355CB1DE-4B1A-491F-BCF0-83012B5F1281}"/>
    <dgm:cxn modelId="{7B15FB18-BD40-4917-8B24-D5C46CB48820}" type="presOf" srcId="{52820FF8-DB16-4AC8-9691-DD18910A67A4}" destId="{BD88574D-3F74-493D-8652-B4AA90ABEAD8}" srcOrd="0" destOrd="0" presId="urn:microsoft.com/office/officeart/2005/8/layout/radial5"/>
    <dgm:cxn modelId="{5C2EF137-7FB4-46E2-9279-F713555C25C5}" srcId="{1500E5E0-97F7-48D6-8484-0CF3CF9C5755}" destId="{81C80298-E430-4BDC-964E-927AF88FA32C}" srcOrd="1" destOrd="0" parTransId="{C19C2DFD-3EC8-4C62-8B2B-BEA664990606}" sibTransId="{2D835549-CBBE-4FA0-BAC1-27A7A9BF3209}"/>
    <dgm:cxn modelId="{392E893C-60EC-4950-A89E-C4CB34A70989}" srcId="{1500E5E0-97F7-48D6-8484-0CF3CF9C5755}" destId="{DC802B20-8A34-41F1-B141-082A08826AB2}" srcOrd="6" destOrd="0" parTransId="{8B33EC66-827F-433D-B828-AB5965CF6464}" sibTransId="{73E2A111-E988-450F-8176-5BF0A821982B}"/>
    <dgm:cxn modelId="{8F4B373F-83CA-4348-A358-0923262D592B}" type="presOf" srcId="{8B33EC66-827F-433D-B828-AB5965CF6464}" destId="{78FE053F-D6EE-417A-83AF-D6C221EF45D2}" srcOrd="0" destOrd="0" presId="urn:microsoft.com/office/officeart/2005/8/layout/radial5"/>
    <dgm:cxn modelId="{F3804840-716C-4EE3-A558-B4E6C769BE5A}" type="presOf" srcId="{BD324356-2C8F-4751-BD9B-A6C310A30973}" destId="{BB70CC35-A753-48E9-A5AA-2A1DACBBB435}" srcOrd="0" destOrd="0" presId="urn:microsoft.com/office/officeart/2005/8/layout/radial5"/>
    <dgm:cxn modelId="{4D3ED942-FA93-4646-B6D6-793D8088A2A5}" srcId="{FA0E6E61-CFA5-42E8-99F4-26C1CD2D5713}" destId="{1500E5E0-97F7-48D6-8484-0CF3CF9C5755}" srcOrd="0" destOrd="0" parTransId="{B1997D80-8D2B-4966-BC6A-A1871B548C5E}" sibTransId="{651C3198-F6C6-4994-9674-8C4A40FC72A0}"/>
    <dgm:cxn modelId="{B095536B-4709-4688-89EC-AE7E0381B7DA}" type="presOf" srcId="{1500E5E0-97F7-48D6-8484-0CF3CF9C5755}" destId="{37A3525B-91B1-4E25-8A24-721BC89EBA6F}" srcOrd="0" destOrd="0" presId="urn:microsoft.com/office/officeart/2005/8/layout/radial5"/>
    <dgm:cxn modelId="{2EA9CB7B-7BEB-4BE8-92CE-05DBDED54CEF}" type="presOf" srcId="{8B33EC66-827F-433D-B828-AB5965CF6464}" destId="{434E5034-5415-4306-AB28-EC4F68D69589}" srcOrd="1" destOrd="0" presId="urn:microsoft.com/office/officeart/2005/8/layout/radial5"/>
    <dgm:cxn modelId="{041BD07C-0D8F-494B-ADD6-984E497FEC55}" type="presOf" srcId="{C19C2DFD-3EC8-4C62-8B2B-BEA664990606}" destId="{8A7A5FB2-C94A-4E6E-87A5-CDAE45AE1CCC}" srcOrd="1" destOrd="0" presId="urn:microsoft.com/office/officeart/2005/8/layout/radial5"/>
    <dgm:cxn modelId="{67F3F28B-ED89-49D3-8EB4-9F12168D98A1}" type="presOf" srcId="{52820FF8-DB16-4AC8-9691-DD18910A67A4}" destId="{2D186654-9898-4AC5-B605-96BA4819F080}" srcOrd="1" destOrd="0" presId="urn:microsoft.com/office/officeart/2005/8/layout/radial5"/>
    <dgm:cxn modelId="{D2061F8C-5E8C-4B79-8104-DEF9DF6BF688}" type="presOf" srcId="{A2A09F7E-7DBB-44A1-ABAC-6C2D611254F7}" destId="{239D2B69-FFCB-4A65-9C0A-BC3AAD10F33C}" srcOrd="1" destOrd="0" presId="urn:microsoft.com/office/officeart/2005/8/layout/radial5"/>
    <dgm:cxn modelId="{D851B18F-AC7B-4E47-BCC2-28FBA14BD806}" type="presOf" srcId="{FD0095C2-ADA5-4E0C-9993-69782F99E026}" destId="{B8395C52-3453-4516-99B0-5CB0625827A9}" srcOrd="0" destOrd="0" presId="urn:microsoft.com/office/officeart/2005/8/layout/radial5"/>
    <dgm:cxn modelId="{7BD12C91-8BA2-4AB3-AB9D-E43DDA3C97F3}" type="presOf" srcId="{81C80298-E430-4BDC-964E-927AF88FA32C}" destId="{4C2DD30A-2E99-4DD7-9DF6-E99EDB2E741E}" srcOrd="0" destOrd="0" presId="urn:microsoft.com/office/officeart/2005/8/layout/radial5"/>
    <dgm:cxn modelId="{737B7391-F0F0-4A8A-ADDC-B1B5144D3BA5}" type="presOf" srcId="{2BDB8A56-F367-4454-AA72-6E280A2570A7}" destId="{CFD36594-2770-4BCE-BB30-1F8AF2533370}" srcOrd="0" destOrd="0" presId="urn:microsoft.com/office/officeart/2005/8/layout/radial5"/>
    <dgm:cxn modelId="{33AB2596-53F3-455B-867B-EC6C4287E788}" type="presOf" srcId="{A2A09F7E-7DBB-44A1-ABAC-6C2D611254F7}" destId="{0B87B467-7878-4470-95D3-35F3F0CA5CFA}" srcOrd="0" destOrd="0" presId="urn:microsoft.com/office/officeart/2005/8/layout/radial5"/>
    <dgm:cxn modelId="{99D1369B-CD64-475B-BADA-0BDD4215AAED}" type="presOf" srcId="{9D4EDB9F-B4F5-4B12-9508-1E2C59680AB7}" destId="{1EDA468A-A374-4F71-9976-88298AC22DC0}" srcOrd="0" destOrd="0" presId="urn:microsoft.com/office/officeart/2005/8/layout/radial5"/>
    <dgm:cxn modelId="{D39F61A1-C240-453E-B8E1-D546F01FC97D}" type="presOf" srcId="{0D6C511B-7480-45F0-BD85-38B5B59DFE73}" destId="{16DC78F1-9113-4115-901E-408CF005FDAB}" srcOrd="1" destOrd="0" presId="urn:microsoft.com/office/officeart/2005/8/layout/radial5"/>
    <dgm:cxn modelId="{FC307EAF-B230-4E3B-9E26-015FED4A1A1A}" srcId="{1500E5E0-97F7-48D6-8484-0CF3CF9C5755}" destId="{3D5D5B0B-591F-4E81-BBB3-6A5C3FB1D1AC}" srcOrd="7" destOrd="0" parTransId="{52820FF8-DB16-4AC8-9691-DD18910A67A4}" sibTransId="{0DA3B374-70BE-4C5A-962D-0A939DB713AB}"/>
    <dgm:cxn modelId="{D5FB2AB2-F9B3-495F-9BF1-6E525E371C5D}" type="presOf" srcId="{20B94648-E97B-4FB6-991E-5102F95655A6}" destId="{933ECA6B-5602-41AD-B8DD-C79DA9595315}" srcOrd="0" destOrd="0" presId="urn:microsoft.com/office/officeart/2005/8/layout/radial5"/>
    <dgm:cxn modelId="{23933EB3-6454-48D6-B50D-9E4D4B988104}" type="presOf" srcId="{FD0095C2-ADA5-4E0C-9993-69782F99E026}" destId="{C90105E2-0A45-4A40-905D-97338FE764AB}" srcOrd="1" destOrd="0" presId="urn:microsoft.com/office/officeart/2005/8/layout/radial5"/>
    <dgm:cxn modelId="{116CB5B6-5C51-42FC-A4A6-818401A318C2}" type="presOf" srcId="{01CB2E7E-0491-4F80-8CC0-61B76DC95D2C}" destId="{A558A6E6-D49B-4411-AD33-C7B629BB5B2F}" srcOrd="0" destOrd="0" presId="urn:microsoft.com/office/officeart/2005/8/layout/radial5"/>
    <dgm:cxn modelId="{0A5E4DC7-9522-4FFA-B283-F46C6E5FD875}" srcId="{1500E5E0-97F7-48D6-8484-0CF3CF9C5755}" destId="{20B94648-E97B-4FB6-991E-5102F95655A6}" srcOrd="4" destOrd="0" parTransId="{A2A09F7E-7DBB-44A1-ABAC-6C2D611254F7}" sibTransId="{F6844CCD-38FA-45B2-A44D-FF6A0CF23DA4}"/>
    <dgm:cxn modelId="{34E4E2D6-70CD-4E91-99D7-32EAE4C0D3F9}" type="presOf" srcId="{0D6C511B-7480-45F0-BD85-38B5B59DFE73}" destId="{CDD2ED51-18F0-417F-BC9A-0328B7CB9F32}" srcOrd="0" destOrd="0" presId="urn:microsoft.com/office/officeart/2005/8/layout/radial5"/>
    <dgm:cxn modelId="{ECE80BDA-7301-4096-AF94-1F5E085C1DF1}" srcId="{1500E5E0-97F7-48D6-8484-0CF3CF9C5755}" destId="{1E368266-92A9-4C1D-8E14-AA9AF2E6BF94}" srcOrd="0" destOrd="0" parTransId="{2BE389D0-7CAB-405F-A65E-C963A803799F}" sibTransId="{64E7F307-340C-4189-BACA-8DA0E657CFE6}"/>
    <dgm:cxn modelId="{D1804FDA-16DC-46DC-B96E-347DB520DCD8}" type="presOf" srcId="{C19C2DFD-3EC8-4C62-8B2B-BEA664990606}" destId="{122B131E-8272-4754-BB03-45FFBEAC128B}" srcOrd="0" destOrd="0" presId="urn:microsoft.com/office/officeart/2005/8/layout/radial5"/>
    <dgm:cxn modelId="{6D5045DC-E0E2-4FF8-B24A-56F15F16682A}" srcId="{1500E5E0-97F7-48D6-8484-0CF3CF9C5755}" destId="{9D4EDB9F-B4F5-4B12-9508-1E2C59680AB7}" srcOrd="3" destOrd="0" parTransId="{01CB2E7E-0491-4F80-8CC0-61B76DC95D2C}" sibTransId="{6B813324-B4D5-4EF7-BDAD-DDAB838C3551}"/>
    <dgm:cxn modelId="{62B1C1E2-2B0A-4B1D-BAEE-F74CFBC1F02A}" type="presOf" srcId="{2BE389D0-7CAB-405F-A65E-C963A803799F}" destId="{ED3BA3B4-462C-49E8-9D54-02DCE3D412CB}" srcOrd="1" destOrd="0" presId="urn:microsoft.com/office/officeart/2005/8/layout/radial5"/>
    <dgm:cxn modelId="{A469EFE4-8C94-4F6D-A2C4-390E10262554}" type="presOf" srcId="{DC802B20-8A34-41F1-B141-082A08826AB2}" destId="{D8D40646-D34A-4534-90A6-DBEEB6C27F24}" srcOrd="0" destOrd="0" presId="urn:microsoft.com/office/officeart/2005/8/layout/radial5"/>
    <dgm:cxn modelId="{6C8E4CE9-0BA8-4517-B39B-82B622F4ECD6}" srcId="{1500E5E0-97F7-48D6-8484-0CF3CF9C5755}" destId="{2BDB8A56-F367-4454-AA72-6E280A2570A7}" srcOrd="2" destOrd="0" parTransId="{0D6C511B-7480-45F0-BD85-38B5B59DFE73}" sibTransId="{014842A2-74FC-41C7-BA5B-780416EB44D6}"/>
    <dgm:cxn modelId="{8488F7EE-7C8B-4900-B432-B95BA9995018}" type="presOf" srcId="{01CB2E7E-0491-4F80-8CC0-61B76DC95D2C}" destId="{20D66EA7-AB3B-4F01-ABD7-8CCF4E294980}" srcOrd="1" destOrd="0" presId="urn:microsoft.com/office/officeart/2005/8/layout/radial5"/>
    <dgm:cxn modelId="{194271F9-F36A-4036-B934-32DE66AA4723}" type="presOf" srcId="{1E368266-92A9-4C1D-8E14-AA9AF2E6BF94}" destId="{95C2F31F-B138-47F7-A49D-DC01004080CA}" srcOrd="0" destOrd="0" presId="urn:microsoft.com/office/officeart/2005/8/layout/radial5"/>
    <dgm:cxn modelId="{402406B6-53D6-4900-9177-86C9ED8D74A1}" type="presParOf" srcId="{B6023769-C639-405A-B48A-B546CA2AB0A9}" destId="{37A3525B-91B1-4E25-8A24-721BC89EBA6F}" srcOrd="0" destOrd="0" presId="urn:microsoft.com/office/officeart/2005/8/layout/radial5"/>
    <dgm:cxn modelId="{5716CADC-4C5B-4F5F-BFED-579EF5235113}" type="presParOf" srcId="{B6023769-C639-405A-B48A-B546CA2AB0A9}" destId="{CF9AB852-E642-4AA1-B8C6-0676083266D9}" srcOrd="1" destOrd="0" presId="urn:microsoft.com/office/officeart/2005/8/layout/radial5"/>
    <dgm:cxn modelId="{F48AF1A7-F841-4C8F-BC29-285D0C62083C}" type="presParOf" srcId="{CF9AB852-E642-4AA1-B8C6-0676083266D9}" destId="{ED3BA3B4-462C-49E8-9D54-02DCE3D412CB}" srcOrd="0" destOrd="0" presId="urn:microsoft.com/office/officeart/2005/8/layout/radial5"/>
    <dgm:cxn modelId="{5BE2C2FF-9C6D-4D3E-B8AD-37EEE9470B65}" type="presParOf" srcId="{B6023769-C639-405A-B48A-B546CA2AB0A9}" destId="{95C2F31F-B138-47F7-A49D-DC01004080CA}" srcOrd="2" destOrd="0" presId="urn:microsoft.com/office/officeart/2005/8/layout/radial5"/>
    <dgm:cxn modelId="{AB5B4249-9135-41DE-AA26-278A5A8FACB0}" type="presParOf" srcId="{B6023769-C639-405A-B48A-B546CA2AB0A9}" destId="{122B131E-8272-4754-BB03-45FFBEAC128B}" srcOrd="3" destOrd="0" presId="urn:microsoft.com/office/officeart/2005/8/layout/radial5"/>
    <dgm:cxn modelId="{D9031D98-DC31-45AF-A3F1-5B8B97C7E8DA}" type="presParOf" srcId="{122B131E-8272-4754-BB03-45FFBEAC128B}" destId="{8A7A5FB2-C94A-4E6E-87A5-CDAE45AE1CCC}" srcOrd="0" destOrd="0" presId="urn:microsoft.com/office/officeart/2005/8/layout/radial5"/>
    <dgm:cxn modelId="{33A95C34-9969-4F45-A2BE-765AEFA58903}" type="presParOf" srcId="{B6023769-C639-405A-B48A-B546CA2AB0A9}" destId="{4C2DD30A-2E99-4DD7-9DF6-E99EDB2E741E}" srcOrd="4" destOrd="0" presId="urn:microsoft.com/office/officeart/2005/8/layout/radial5"/>
    <dgm:cxn modelId="{E48A9C98-42E7-46BE-A3CA-DA66A65A48A9}" type="presParOf" srcId="{B6023769-C639-405A-B48A-B546CA2AB0A9}" destId="{CDD2ED51-18F0-417F-BC9A-0328B7CB9F32}" srcOrd="5" destOrd="0" presId="urn:microsoft.com/office/officeart/2005/8/layout/radial5"/>
    <dgm:cxn modelId="{0B3FDF99-E2E7-4E04-9E9D-BE25A8231FE6}" type="presParOf" srcId="{CDD2ED51-18F0-417F-BC9A-0328B7CB9F32}" destId="{16DC78F1-9113-4115-901E-408CF005FDAB}" srcOrd="0" destOrd="0" presId="urn:microsoft.com/office/officeart/2005/8/layout/radial5"/>
    <dgm:cxn modelId="{E80F7114-A283-491E-AB1D-1444A92E6611}" type="presParOf" srcId="{B6023769-C639-405A-B48A-B546CA2AB0A9}" destId="{CFD36594-2770-4BCE-BB30-1F8AF2533370}" srcOrd="6" destOrd="0" presId="urn:microsoft.com/office/officeart/2005/8/layout/radial5"/>
    <dgm:cxn modelId="{251EB701-23B7-487C-8B28-ACAE6F406D17}" type="presParOf" srcId="{B6023769-C639-405A-B48A-B546CA2AB0A9}" destId="{A558A6E6-D49B-4411-AD33-C7B629BB5B2F}" srcOrd="7" destOrd="0" presId="urn:microsoft.com/office/officeart/2005/8/layout/radial5"/>
    <dgm:cxn modelId="{13676C68-1837-4B87-80B2-9ED059E1373F}" type="presParOf" srcId="{A558A6E6-D49B-4411-AD33-C7B629BB5B2F}" destId="{20D66EA7-AB3B-4F01-ABD7-8CCF4E294980}" srcOrd="0" destOrd="0" presId="urn:microsoft.com/office/officeart/2005/8/layout/radial5"/>
    <dgm:cxn modelId="{B6A0D856-577A-43EC-96D9-D994E46742FE}" type="presParOf" srcId="{B6023769-C639-405A-B48A-B546CA2AB0A9}" destId="{1EDA468A-A374-4F71-9976-88298AC22DC0}" srcOrd="8" destOrd="0" presId="urn:microsoft.com/office/officeart/2005/8/layout/radial5"/>
    <dgm:cxn modelId="{62C4697F-CA0B-4B7D-B88A-C3DFF9FCD5D3}" type="presParOf" srcId="{B6023769-C639-405A-B48A-B546CA2AB0A9}" destId="{0B87B467-7878-4470-95D3-35F3F0CA5CFA}" srcOrd="9" destOrd="0" presId="urn:microsoft.com/office/officeart/2005/8/layout/radial5"/>
    <dgm:cxn modelId="{734ABEC7-3F1E-4F98-A7EF-68EAABEBE747}" type="presParOf" srcId="{0B87B467-7878-4470-95D3-35F3F0CA5CFA}" destId="{239D2B69-FFCB-4A65-9C0A-BC3AAD10F33C}" srcOrd="0" destOrd="0" presId="urn:microsoft.com/office/officeart/2005/8/layout/radial5"/>
    <dgm:cxn modelId="{7538B94D-F5AD-4A5F-936C-ECB4EAEBB44F}" type="presParOf" srcId="{B6023769-C639-405A-B48A-B546CA2AB0A9}" destId="{933ECA6B-5602-41AD-B8DD-C79DA9595315}" srcOrd="10" destOrd="0" presId="urn:microsoft.com/office/officeart/2005/8/layout/radial5"/>
    <dgm:cxn modelId="{2E486DC4-C3A4-4304-9BCC-1FEF45F45A9D}" type="presParOf" srcId="{B6023769-C639-405A-B48A-B546CA2AB0A9}" destId="{B8395C52-3453-4516-99B0-5CB0625827A9}" srcOrd="11" destOrd="0" presId="urn:microsoft.com/office/officeart/2005/8/layout/radial5"/>
    <dgm:cxn modelId="{F01D8E1E-702B-4AAD-98EC-2F206B012B7F}" type="presParOf" srcId="{B8395C52-3453-4516-99B0-5CB0625827A9}" destId="{C90105E2-0A45-4A40-905D-97338FE764AB}" srcOrd="0" destOrd="0" presId="urn:microsoft.com/office/officeart/2005/8/layout/radial5"/>
    <dgm:cxn modelId="{BEA90374-6CB5-4C8C-BADE-4202657F999D}" type="presParOf" srcId="{B6023769-C639-405A-B48A-B546CA2AB0A9}" destId="{BB70CC35-A753-48E9-A5AA-2A1DACBBB435}" srcOrd="12" destOrd="0" presId="urn:microsoft.com/office/officeart/2005/8/layout/radial5"/>
    <dgm:cxn modelId="{11D57727-48D6-4D6A-95C2-5AB1CC74FAA6}" type="presParOf" srcId="{B6023769-C639-405A-B48A-B546CA2AB0A9}" destId="{78FE053F-D6EE-417A-83AF-D6C221EF45D2}" srcOrd="13" destOrd="0" presId="urn:microsoft.com/office/officeart/2005/8/layout/radial5"/>
    <dgm:cxn modelId="{47769A6D-1638-49F6-BE62-79DF30124248}" type="presParOf" srcId="{78FE053F-D6EE-417A-83AF-D6C221EF45D2}" destId="{434E5034-5415-4306-AB28-EC4F68D69589}" srcOrd="0" destOrd="0" presId="urn:microsoft.com/office/officeart/2005/8/layout/radial5"/>
    <dgm:cxn modelId="{4551E446-0008-4103-B866-C3CE8822557C}" type="presParOf" srcId="{B6023769-C639-405A-B48A-B546CA2AB0A9}" destId="{D8D40646-D34A-4534-90A6-DBEEB6C27F24}" srcOrd="14" destOrd="0" presId="urn:microsoft.com/office/officeart/2005/8/layout/radial5"/>
    <dgm:cxn modelId="{CEE9EA15-3C35-4EE3-9995-64B5402A017D}" type="presParOf" srcId="{B6023769-C639-405A-B48A-B546CA2AB0A9}" destId="{BD88574D-3F74-493D-8652-B4AA90ABEAD8}" srcOrd="15" destOrd="0" presId="urn:microsoft.com/office/officeart/2005/8/layout/radial5"/>
    <dgm:cxn modelId="{C356FD88-60B1-463F-A580-F3D478682694}" type="presParOf" srcId="{BD88574D-3F74-493D-8652-B4AA90ABEAD8}" destId="{2D186654-9898-4AC5-B605-96BA4819F080}" srcOrd="0" destOrd="0" presId="urn:microsoft.com/office/officeart/2005/8/layout/radial5"/>
    <dgm:cxn modelId="{291CC5CF-6BF8-4E16-AE3B-3C4BB99669F8}" type="presParOf" srcId="{B6023769-C639-405A-B48A-B546CA2AB0A9}" destId="{BF66523F-A4B3-4D8B-A9D7-04FC0D998EA3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FF554F-822E-4F03-81EA-E9419AB92A1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5696393-9581-46C0-9F0F-C58C93C866DA}">
      <dgm:prSet phldrT="[Texto]" custT="1"/>
      <dgm:spPr/>
      <dgm:t>
        <a:bodyPr/>
        <a:lstStyle/>
        <a:p>
          <a:r>
            <a:rPr lang="pt-BR" sz="2000" b="0" noProof="0" dirty="0">
              <a:latin typeface="+mj-lt"/>
            </a:rPr>
            <a:t>SESSÕES TEMÁTICAS</a:t>
          </a:r>
        </a:p>
        <a:p>
          <a:r>
            <a:rPr lang="pt-BR" sz="1600" b="0" noProof="0" dirty="0">
              <a:latin typeface="+mj-lt"/>
            </a:rPr>
            <a:t>Fevereiro a Abril</a:t>
          </a:r>
        </a:p>
      </dgm:t>
    </dgm:pt>
    <dgm:pt modelId="{8317B3C1-9067-4496-BB91-6E3D6308AEAF}" type="parTrans" cxnId="{E1FF767E-A570-4E82-81DC-C492CA6693AE}">
      <dgm:prSet/>
      <dgm:spPr/>
      <dgm:t>
        <a:bodyPr/>
        <a:lstStyle/>
        <a:p>
          <a:endParaRPr lang="pt-BR" b="0" noProof="0" dirty="0">
            <a:latin typeface="+mj-lt"/>
          </a:endParaRPr>
        </a:p>
      </dgm:t>
    </dgm:pt>
    <dgm:pt modelId="{E0130E41-AC18-4929-8907-69B43D5DF264}" type="sibTrans" cxnId="{E1FF767E-A570-4E82-81DC-C492CA6693AE}">
      <dgm:prSet/>
      <dgm:spPr/>
      <dgm:t>
        <a:bodyPr/>
        <a:lstStyle/>
        <a:p>
          <a:endParaRPr lang="pt-BR" b="0" noProof="0" dirty="0">
            <a:latin typeface="+mj-lt"/>
          </a:endParaRPr>
        </a:p>
      </dgm:t>
    </dgm:pt>
    <dgm:pt modelId="{49C09370-E73C-4299-975F-1840808C5056}">
      <dgm:prSet phldrT="[Texto]" custT="1"/>
      <dgm:spPr/>
      <dgm:t>
        <a:bodyPr/>
        <a:lstStyle/>
        <a:p>
          <a:r>
            <a:rPr lang="pt-BR" sz="2000" b="0" noProof="0" dirty="0" err="1">
              <a:latin typeface="+mj-lt"/>
            </a:rPr>
            <a:t>SDGs</a:t>
          </a:r>
          <a:r>
            <a:rPr lang="pt-BR" sz="2000" b="0" noProof="0" dirty="0">
              <a:latin typeface="+mj-lt"/>
            </a:rPr>
            <a:t> Implementação e Monitoramento</a:t>
          </a:r>
        </a:p>
        <a:p>
          <a:r>
            <a:rPr lang="pt-BR" sz="1600" b="0" noProof="0" dirty="0">
              <a:latin typeface="+mj-lt"/>
            </a:rPr>
            <a:t>Agosto a Outubro</a:t>
          </a:r>
        </a:p>
      </dgm:t>
    </dgm:pt>
    <dgm:pt modelId="{1B655918-983F-4669-903D-D72AB3F421A9}" type="parTrans" cxnId="{6CFD0085-FE4B-4F38-9213-4C184CF789FC}">
      <dgm:prSet/>
      <dgm:spPr/>
      <dgm:t>
        <a:bodyPr/>
        <a:lstStyle/>
        <a:p>
          <a:endParaRPr lang="pt-BR" b="0" noProof="0" dirty="0">
            <a:latin typeface="+mj-lt"/>
          </a:endParaRPr>
        </a:p>
      </dgm:t>
    </dgm:pt>
    <dgm:pt modelId="{A6CDAA1B-5B74-42B0-B02B-961EF9E54001}" type="sibTrans" cxnId="{6CFD0085-FE4B-4F38-9213-4C184CF789FC}">
      <dgm:prSet/>
      <dgm:spPr/>
      <dgm:t>
        <a:bodyPr/>
        <a:lstStyle/>
        <a:p>
          <a:endParaRPr lang="pt-BR" b="0" noProof="0" dirty="0">
            <a:latin typeface="+mj-lt"/>
          </a:endParaRPr>
        </a:p>
      </dgm:t>
    </dgm:pt>
    <dgm:pt modelId="{BEC12419-01B4-4456-910D-A7013F432194}">
      <dgm:prSet phldrT="[Texto]" custT="1"/>
      <dgm:spPr/>
      <dgm:t>
        <a:bodyPr/>
        <a:lstStyle/>
        <a:p>
          <a:r>
            <a:rPr lang="pt-BR" sz="1800" b="0" noProof="0" dirty="0">
              <a:latin typeface="+mj-lt"/>
            </a:rPr>
            <a:t>TEMAS TRANSVERSAIS</a:t>
          </a:r>
        </a:p>
        <a:p>
          <a:r>
            <a:rPr lang="pt-BR" sz="1600" b="0" noProof="0" dirty="0">
              <a:latin typeface="+mj-lt"/>
            </a:rPr>
            <a:t>Maio a Julho</a:t>
          </a:r>
        </a:p>
      </dgm:t>
    </dgm:pt>
    <dgm:pt modelId="{D2089E21-C0CE-47C1-81B8-E543364ADF01}" type="sibTrans" cxnId="{A2439F1B-0E6E-47DE-8AF9-63E93AFE2E81}">
      <dgm:prSet/>
      <dgm:spPr/>
      <dgm:t>
        <a:bodyPr/>
        <a:lstStyle/>
        <a:p>
          <a:endParaRPr lang="pt-BR" b="0" noProof="0" dirty="0">
            <a:latin typeface="+mj-lt"/>
          </a:endParaRPr>
        </a:p>
      </dgm:t>
    </dgm:pt>
    <dgm:pt modelId="{64ACCD7B-D484-41E2-BA32-E028318F6A02}" type="parTrans" cxnId="{A2439F1B-0E6E-47DE-8AF9-63E93AFE2E81}">
      <dgm:prSet/>
      <dgm:spPr/>
      <dgm:t>
        <a:bodyPr/>
        <a:lstStyle/>
        <a:p>
          <a:endParaRPr lang="pt-BR" b="0" noProof="0" dirty="0">
            <a:latin typeface="+mj-lt"/>
          </a:endParaRPr>
        </a:p>
      </dgm:t>
    </dgm:pt>
    <dgm:pt modelId="{1D2077E6-5A36-4735-B864-E6593D43736C}" type="pres">
      <dgm:prSet presAssocID="{2AFF554F-822E-4F03-81EA-E9419AB92A1D}" presName="Name0" presStyleCnt="0">
        <dgm:presLayoutVars>
          <dgm:dir/>
          <dgm:resizeHandles val="exact"/>
        </dgm:presLayoutVars>
      </dgm:prSet>
      <dgm:spPr/>
    </dgm:pt>
    <dgm:pt modelId="{C545488A-6141-4E0D-8569-293CFE29A7E1}" type="pres">
      <dgm:prSet presAssocID="{95696393-9581-46C0-9F0F-C58C93C866DA}" presName="node" presStyleLbl="node1" presStyleIdx="0" presStyleCnt="3">
        <dgm:presLayoutVars>
          <dgm:bulletEnabled val="1"/>
        </dgm:presLayoutVars>
      </dgm:prSet>
      <dgm:spPr/>
    </dgm:pt>
    <dgm:pt modelId="{EB3B5A89-9316-48AC-B352-85FC10B35706}" type="pres">
      <dgm:prSet presAssocID="{E0130E41-AC18-4929-8907-69B43D5DF264}" presName="sibTrans" presStyleLbl="sibTrans2D1" presStyleIdx="0" presStyleCnt="2"/>
      <dgm:spPr/>
    </dgm:pt>
    <dgm:pt modelId="{DAE4F1B1-10C6-4B91-9FCC-F923CF4B93B9}" type="pres">
      <dgm:prSet presAssocID="{E0130E41-AC18-4929-8907-69B43D5DF264}" presName="connectorText" presStyleLbl="sibTrans2D1" presStyleIdx="0" presStyleCnt="2"/>
      <dgm:spPr/>
    </dgm:pt>
    <dgm:pt modelId="{467089BF-E2AC-48C2-9D6C-E1B0D8C2B736}" type="pres">
      <dgm:prSet presAssocID="{BEC12419-01B4-4456-910D-A7013F432194}" presName="node" presStyleLbl="node1" presStyleIdx="1" presStyleCnt="3">
        <dgm:presLayoutVars>
          <dgm:bulletEnabled val="1"/>
        </dgm:presLayoutVars>
      </dgm:prSet>
      <dgm:spPr/>
    </dgm:pt>
    <dgm:pt modelId="{8E610E1B-E23C-4640-BB44-615AD385CB65}" type="pres">
      <dgm:prSet presAssocID="{D2089E21-C0CE-47C1-81B8-E543364ADF01}" presName="sibTrans" presStyleLbl="sibTrans2D1" presStyleIdx="1" presStyleCnt="2"/>
      <dgm:spPr/>
    </dgm:pt>
    <dgm:pt modelId="{AEF70CF2-8621-4972-9124-EF67D1CE72E3}" type="pres">
      <dgm:prSet presAssocID="{D2089E21-C0CE-47C1-81B8-E543364ADF01}" presName="connectorText" presStyleLbl="sibTrans2D1" presStyleIdx="1" presStyleCnt="2"/>
      <dgm:spPr/>
    </dgm:pt>
    <dgm:pt modelId="{E46DE70E-09CA-46A3-B9EB-A2F76306AE9B}" type="pres">
      <dgm:prSet presAssocID="{49C09370-E73C-4299-975F-1840808C5056}" presName="node" presStyleLbl="node1" presStyleIdx="2" presStyleCnt="3">
        <dgm:presLayoutVars>
          <dgm:bulletEnabled val="1"/>
        </dgm:presLayoutVars>
      </dgm:prSet>
      <dgm:spPr/>
    </dgm:pt>
  </dgm:ptLst>
  <dgm:cxnLst>
    <dgm:cxn modelId="{9D06B900-8131-430E-9040-D3076F7FF68E}" type="presOf" srcId="{D2089E21-C0CE-47C1-81B8-E543364ADF01}" destId="{AEF70CF2-8621-4972-9124-EF67D1CE72E3}" srcOrd="1" destOrd="0" presId="urn:microsoft.com/office/officeart/2005/8/layout/process1"/>
    <dgm:cxn modelId="{B5BD7919-0CDD-4084-BA27-BAB422A90B7D}" type="presOf" srcId="{2AFF554F-822E-4F03-81EA-E9419AB92A1D}" destId="{1D2077E6-5A36-4735-B864-E6593D43736C}" srcOrd="0" destOrd="0" presId="urn:microsoft.com/office/officeart/2005/8/layout/process1"/>
    <dgm:cxn modelId="{A2439F1B-0E6E-47DE-8AF9-63E93AFE2E81}" srcId="{2AFF554F-822E-4F03-81EA-E9419AB92A1D}" destId="{BEC12419-01B4-4456-910D-A7013F432194}" srcOrd="1" destOrd="0" parTransId="{64ACCD7B-D484-41E2-BA32-E028318F6A02}" sibTransId="{D2089E21-C0CE-47C1-81B8-E543364ADF01}"/>
    <dgm:cxn modelId="{B485FA31-388F-4DC3-8250-EEDB5AD609D1}" type="presOf" srcId="{E0130E41-AC18-4929-8907-69B43D5DF264}" destId="{DAE4F1B1-10C6-4B91-9FCC-F923CF4B93B9}" srcOrd="1" destOrd="0" presId="urn:microsoft.com/office/officeart/2005/8/layout/process1"/>
    <dgm:cxn modelId="{6501E253-5AED-46DA-A8EB-65255C0A38CC}" type="presOf" srcId="{95696393-9581-46C0-9F0F-C58C93C866DA}" destId="{C545488A-6141-4E0D-8569-293CFE29A7E1}" srcOrd="0" destOrd="0" presId="urn:microsoft.com/office/officeart/2005/8/layout/process1"/>
    <dgm:cxn modelId="{E1FF767E-A570-4E82-81DC-C492CA6693AE}" srcId="{2AFF554F-822E-4F03-81EA-E9419AB92A1D}" destId="{95696393-9581-46C0-9F0F-C58C93C866DA}" srcOrd="0" destOrd="0" parTransId="{8317B3C1-9067-4496-BB91-6E3D6308AEAF}" sibTransId="{E0130E41-AC18-4929-8907-69B43D5DF264}"/>
    <dgm:cxn modelId="{6CFD0085-FE4B-4F38-9213-4C184CF789FC}" srcId="{2AFF554F-822E-4F03-81EA-E9419AB92A1D}" destId="{49C09370-E73C-4299-975F-1840808C5056}" srcOrd="2" destOrd="0" parTransId="{1B655918-983F-4669-903D-D72AB3F421A9}" sibTransId="{A6CDAA1B-5B74-42B0-B02B-961EF9E54001}"/>
    <dgm:cxn modelId="{BE734895-D09A-4C1C-87A2-7E221284D574}" type="presOf" srcId="{BEC12419-01B4-4456-910D-A7013F432194}" destId="{467089BF-E2AC-48C2-9D6C-E1B0D8C2B736}" srcOrd="0" destOrd="0" presId="urn:microsoft.com/office/officeart/2005/8/layout/process1"/>
    <dgm:cxn modelId="{3CB28795-02F6-4B1A-B77F-707F95374B36}" type="presOf" srcId="{49C09370-E73C-4299-975F-1840808C5056}" destId="{E46DE70E-09CA-46A3-B9EB-A2F76306AE9B}" srcOrd="0" destOrd="0" presId="urn:microsoft.com/office/officeart/2005/8/layout/process1"/>
    <dgm:cxn modelId="{7B9F1C96-6A40-41DA-821E-3D09B4E6F897}" type="presOf" srcId="{D2089E21-C0CE-47C1-81B8-E543364ADF01}" destId="{8E610E1B-E23C-4640-BB44-615AD385CB65}" srcOrd="0" destOrd="0" presId="urn:microsoft.com/office/officeart/2005/8/layout/process1"/>
    <dgm:cxn modelId="{20FE29D9-A9EC-45C9-8683-3C0A0121953D}" type="presOf" srcId="{E0130E41-AC18-4929-8907-69B43D5DF264}" destId="{EB3B5A89-9316-48AC-B352-85FC10B35706}" srcOrd="0" destOrd="0" presId="urn:microsoft.com/office/officeart/2005/8/layout/process1"/>
    <dgm:cxn modelId="{A34D2921-39EE-42D6-AA47-A95028126546}" type="presParOf" srcId="{1D2077E6-5A36-4735-B864-E6593D43736C}" destId="{C545488A-6141-4E0D-8569-293CFE29A7E1}" srcOrd="0" destOrd="0" presId="urn:microsoft.com/office/officeart/2005/8/layout/process1"/>
    <dgm:cxn modelId="{22AC0BB0-2460-4A76-BB61-4F9CB6031829}" type="presParOf" srcId="{1D2077E6-5A36-4735-B864-E6593D43736C}" destId="{EB3B5A89-9316-48AC-B352-85FC10B35706}" srcOrd="1" destOrd="0" presId="urn:microsoft.com/office/officeart/2005/8/layout/process1"/>
    <dgm:cxn modelId="{DF9FE957-3442-47B3-9DA2-AF7B956471ED}" type="presParOf" srcId="{EB3B5A89-9316-48AC-B352-85FC10B35706}" destId="{DAE4F1B1-10C6-4B91-9FCC-F923CF4B93B9}" srcOrd="0" destOrd="0" presId="urn:microsoft.com/office/officeart/2005/8/layout/process1"/>
    <dgm:cxn modelId="{23473C24-E278-4E66-97FA-31D533864BCD}" type="presParOf" srcId="{1D2077E6-5A36-4735-B864-E6593D43736C}" destId="{467089BF-E2AC-48C2-9D6C-E1B0D8C2B736}" srcOrd="2" destOrd="0" presId="urn:microsoft.com/office/officeart/2005/8/layout/process1"/>
    <dgm:cxn modelId="{DF086D1A-70E4-45BA-B158-2B885FFF41F6}" type="presParOf" srcId="{1D2077E6-5A36-4735-B864-E6593D43736C}" destId="{8E610E1B-E23C-4640-BB44-615AD385CB65}" srcOrd="3" destOrd="0" presId="urn:microsoft.com/office/officeart/2005/8/layout/process1"/>
    <dgm:cxn modelId="{4222D35F-7418-4CC5-A4FC-9AE051FD1AE1}" type="presParOf" srcId="{8E610E1B-E23C-4640-BB44-615AD385CB65}" destId="{AEF70CF2-8621-4972-9124-EF67D1CE72E3}" srcOrd="0" destOrd="0" presId="urn:microsoft.com/office/officeart/2005/8/layout/process1"/>
    <dgm:cxn modelId="{14733987-AFDF-409B-BCB7-7A7EF1D09777}" type="presParOf" srcId="{1D2077E6-5A36-4735-B864-E6593D43736C}" destId="{E46DE70E-09CA-46A3-B9EB-A2F76306AE9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20F25-A097-405A-B24D-9172983D96DF}">
      <dsp:nvSpPr>
        <dsp:cNvPr id="0" name=""/>
        <dsp:cNvSpPr/>
      </dsp:nvSpPr>
      <dsp:spPr>
        <a:xfrm>
          <a:off x="3122839" y="570147"/>
          <a:ext cx="3824202" cy="3824202"/>
        </a:xfrm>
        <a:prstGeom prst="blockArc">
          <a:avLst>
            <a:gd name="adj1" fmla="val 10828756"/>
            <a:gd name="adj2" fmla="val 16360919"/>
            <a:gd name="adj3" fmla="val 463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6919E7-A8E6-4DFB-8E6D-C07D27BA0F81}">
      <dsp:nvSpPr>
        <dsp:cNvPr id="0" name=""/>
        <dsp:cNvSpPr/>
      </dsp:nvSpPr>
      <dsp:spPr>
        <a:xfrm>
          <a:off x="3122800" y="574241"/>
          <a:ext cx="3824202" cy="3824202"/>
        </a:xfrm>
        <a:prstGeom prst="blockArc">
          <a:avLst>
            <a:gd name="adj1" fmla="val 5239010"/>
            <a:gd name="adj2" fmla="val 10836291"/>
            <a:gd name="adj3" fmla="val 463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3DD130-DBDE-4356-B2FA-21AB21CFA9C4}">
      <dsp:nvSpPr>
        <dsp:cNvPr id="0" name=""/>
        <dsp:cNvSpPr/>
      </dsp:nvSpPr>
      <dsp:spPr>
        <a:xfrm>
          <a:off x="3210237" y="572193"/>
          <a:ext cx="3824202" cy="3824202"/>
        </a:xfrm>
        <a:prstGeom prst="blockArc">
          <a:avLst>
            <a:gd name="adj1" fmla="val 0"/>
            <a:gd name="adj2" fmla="val 5400000"/>
            <a:gd name="adj3" fmla="val 463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3976524-D96F-4FDD-A41B-86EC577DD79C}">
      <dsp:nvSpPr>
        <dsp:cNvPr id="0" name=""/>
        <dsp:cNvSpPr/>
      </dsp:nvSpPr>
      <dsp:spPr>
        <a:xfrm>
          <a:off x="3210237" y="572193"/>
          <a:ext cx="3824202" cy="3824202"/>
        </a:xfrm>
        <a:prstGeom prst="blockArc">
          <a:avLst>
            <a:gd name="adj1" fmla="val 16200000"/>
            <a:gd name="adj2" fmla="val 0"/>
            <a:gd name="adj3" fmla="val 463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FD60CA-7DAD-484C-8747-48B759D6A646}">
      <dsp:nvSpPr>
        <dsp:cNvPr id="0" name=""/>
        <dsp:cNvSpPr/>
      </dsp:nvSpPr>
      <dsp:spPr>
        <a:xfrm>
          <a:off x="4243055" y="1605011"/>
          <a:ext cx="1758567" cy="17585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noProof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Declaração Política</a:t>
          </a:r>
        </a:p>
      </dsp:txBody>
      <dsp:txXfrm>
        <a:off x="4500591" y="1862547"/>
        <a:ext cx="1243495" cy="1243495"/>
      </dsp:txXfrm>
    </dsp:sp>
    <dsp:sp modelId="{14950539-0EDA-43F6-91DB-766EDCEECDA3}">
      <dsp:nvSpPr>
        <dsp:cNvPr id="0" name=""/>
        <dsp:cNvSpPr/>
      </dsp:nvSpPr>
      <dsp:spPr>
        <a:xfrm>
          <a:off x="4369405" y="1010"/>
          <a:ext cx="1505866" cy="1230997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kern="1200" noProof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Sub processo Autoridades Locais</a:t>
          </a:r>
        </a:p>
      </dsp:txBody>
      <dsp:txXfrm>
        <a:off x="4589934" y="181285"/>
        <a:ext cx="1064808" cy="870447"/>
      </dsp:txXfrm>
    </dsp:sp>
    <dsp:sp modelId="{CD987321-C899-45C0-AF79-9F3481ACFD45}">
      <dsp:nvSpPr>
        <dsp:cNvPr id="0" name=""/>
        <dsp:cNvSpPr/>
      </dsp:nvSpPr>
      <dsp:spPr>
        <a:xfrm>
          <a:off x="6238188" y="1868796"/>
          <a:ext cx="1503872" cy="12309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kern="1200" noProof="0" dirty="0">
              <a:latin typeface="Calibri Light" panose="020F0302020204030204" pitchFamily="34" charset="0"/>
              <a:cs typeface="Calibri Light" panose="020F0302020204030204" pitchFamily="34" charset="0"/>
            </a:rPr>
            <a:t>Sub processo Parlamentar</a:t>
          </a:r>
        </a:p>
      </dsp:txBody>
      <dsp:txXfrm>
        <a:off x="6458425" y="2049071"/>
        <a:ext cx="1063398" cy="870447"/>
      </dsp:txXfrm>
    </dsp:sp>
    <dsp:sp modelId="{F809A2C4-BE72-4CA9-B0AE-882CC45A6C89}">
      <dsp:nvSpPr>
        <dsp:cNvPr id="0" name=""/>
        <dsp:cNvSpPr/>
      </dsp:nvSpPr>
      <dsp:spPr>
        <a:xfrm>
          <a:off x="4361785" y="3736581"/>
          <a:ext cx="1521106" cy="12309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kern="1200" noProof="0" dirty="0">
              <a:latin typeface="Calibri Light" panose="020F0302020204030204" pitchFamily="34" charset="0"/>
              <a:cs typeface="Calibri Light" panose="020F0302020204030204" pitchFamily="34" charset="0"/>
            </a:rPr>
            <a:t>Sub processo de Governos Nacionais</a:t>
          </a:r>
        </a:p>
      </dsp:txBody>
      <dsp:txXfrm>
        <a:off x="4584546" y="3916856"/>
        <a:ext cx="1075584" cy="870447"/>
      </dsp:txXfrm>
    </dsp:sp>
    <dsp:sp modelId="{6581758A-1DF3-4675-99D9-6FA9BBAF4F47}">
      <dsp:nvSpPr>
        <dsp:cNvPr id="0" name=""/>
        <dsp:cNvSpPr/>
      </dsp:nvSpPr>
      <dsp:spPr>
        <a:xfrm>
          <a:off x="2402272" y="1851126"/>
          <a:ext cx="1529895" cy="12309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0" kern="1200" noProof="0" dirty="0">
              <a:latin typeface="Calibri Light" panose="020F0302020204030204" pitchFamily="34" charset="0"/>
              <a:cs typeface="Calibri Light" panose="020F0302020204030204" pitchFamily="34" charset="0"/>
            </a:rPr>
            <a:t>Sub processo Judiciário</a:t>
          </a:r>
        </a:p>
      </dsp:txBody>
      <dsp:txXfrm>
        <a:off x="2626320" y="2031401"/>
        <a:ext cx="1081799" cy="870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52D24-4968-4FF3-A8E8-1439AAAA0D77}">
      <dsp:nvSpPr>
        <dsp:cNvPr id="0" name=""/>
        <dsp:cNvSpPr/>
      </dsp:nvSpPr>
      <dsp:spPr>
        <a:xfrm>
          <a:off x="383" y="437924"/>
          <a:ext cx="2656847" cy="817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noProof="0" dirty="0">
              <a:latin typeface="Calibri Light" panose="020F0302020204030204" pitchFamily="34" charset="0"/>
              <a:cs typeface="Calibri Light" panose="020F0302020204030204" pitchFamily="34" charset="0"/>
            </a:rPr>
            <a:t>Participação no Fórum</a:t>
          </a:r>
        </a:p>
      </dsp:txBody>
      <dsp:txXfrm>
        <a:off x="24329" y="461870"/>
        <a:ext cx="2608955" cy="769679"/>
      </dsp:txXfrm>
    </dsp:sp>
    <dsp:sp modelId="{9325EC58-F2FD-4410-94B1-B3088B60B0A9}">
      <dsp:nvSpPr>
        <dsp:cNvPr id="0" name=""/>
        <dsp:cNvSpPr/>
      </dsp:nvSpPr>
      <dsp:spPr>
        <a:xfrm>
          <a:off x="266067" y="1255496"/>
          <a:ext cx="265684" cy="764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4498"/>
              </a:lnTo>
              <a:lnTo>
                <a:pt x="265684" y="764498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80A20-2514-403F-ACD5-1241C45466A5}">
      <dsp:nvSpPr>
        <dsp:cNvPr id="0" name=""/>
        <dsp:cNvSpPr/>
      </dsp:nvSpPr>
      <dsp:spPr>
        <a:xfrm>
          <a:off x="531752" y="1749569"/>
          <a:ext cx="2222616" cy="540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0" kern="1200" noProof="0" dirty="0">
              <a:latin typeface="Calibri Light" panose="020F0302020204030204" pitchFamily="34" charset="0"/>
              <a:cs typeface="Calibri Light" panose="020F0302020204030204" pitchFamily="34" charset="0"/>
            </a:rPr>
            <a:t>Café Cidadão (</a:t>
          </a:r>
          <a:r>
            <a:rPr lang="pt-BR" sz="1400" b="1" i="1" kern="1200" noProof="0" dirty="0" err="1">
              <a:latin typeface="Calibri Light" panose="020F0302020204030204" pitchFamily="34" charset="0"/>
              <a:cs typeface="Calibri Light" panose="020F0302020204030204" pitchFamily="34" charset="0"/>
            </a:rPr>
            <a:t>Hydro</a:t>
          </a:r>
          <a:r>
            <a:rPr lang="pt-BR" sz="1400" b="1" i="0" kern="1200" noProof="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pt-BR" sz="1400" b="1" i="1" kern="1200" noProof="0" dirty="0">
              <a:latin typeface="Calibri Light" panose="020F0302020204030204" pitchFamily="34" charset="0"/>
              <a:cs typeface="Calibri Light" panose="020F0302020204030204" pitchFamily="34" charset="0"/>
            </a:rPr>
            <a:t>Café</a:t>
          </a:r>
          <a:r>
            <a:rPr lang="pt-BR" sz="1400" b="1" i="0" kern="1200" noProof="0" dirty="0">
              <a:latin typeface="Calibri Light" panose="020F0302020204030204" pitchFamily="34" charset="0"/>
              <a:cs typeface="Calibri Light" panose="020F0302020204030204" pitchFamily="34" charset="0"/>
            </a:rPr>
            <a:t>)</a:t>
          </a:r>
        </a:p>
      </dsp:txBody>
      <dsp:txXfrm>
        <a:off x="547593" y="1765410"/>
        <a:ext cx="2190934" cy="509169"/>
      </dsp:txXfrm>
    </dsp:sp>
    <dsp:sp modelId="{3BD28154-1798-41DC-82E0-CAAF174464AE}">
      <dsp:nvSpPr>
        <dsp:cNvPr id="0" name=""/>
        <dsp:cNvSpPr/>
      </dsp:nvSpPr>
      <dsp:spPr>
        <a:xfrm>
          <a:off x="266067" y="1255496"/>
          <a:ext cx="265684" cy="1956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6291"/>
              </a:lnTo>
              <a:lnTo>
                <a:pt x="265684" y="1956291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26B54-24B6-4FA6-90BE-9AD244367F12}">
      <dsp:nvSpPr>
        <dsp:cNvPr id="0" name=""/>
        <dsp:cNvSpPr/>
      </dsp:nvSpPr>
      <dsp:spPr>
        <a:xfrm>
          <a:off x="531752" y="2784493"/>
          <a:ext cx="3995207" cy="854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noProof="0" dirty="0">
              <a:latin typeface="Calibri Light" panose="020F0302020204030204" pitchFamily="34" charset="0"/>
              <a:cs typeface="Calibri Light" panose="020F0302020204030204" pitchFamily="34" charset="0"/>
            </a:rPr>
            <a:t>Participação de representantes dos públicos alvo nas sessões temáticas, regionais, políticas e de sustentabilidade</a:t>
          </a:r>
          <a:endParaRPr lang="pt-BR" sz="1400" b="1" i="0" kern="120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556782" y="2809523"/>
        <a:ext cx="3945147" cy="8045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3525B-91B1-4E25-8A24-721BC89EBA6F}">
      <dsp:nvSpPr>
        <dsp:cNvPr id="0" name=""/>
        <dsp:cNvSpPr/>
      </dsp:nvSpPr>
      <dsp:spPr>
        <a:xfrm>
          <a:off x="2697184" y="1699657"/>
          <a:ext cx="1135739" cy="11357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noProof="0" dirty="0">
              <a:latin typeface="Calibri Light" panose="020F0302020204030204" pitchFamily="34" charset="0"/>
              <a:cs typeface="Calibri Light" panose="020F0302020204030204" pitchFamily="34" charset="0"/>
            </a:rPr>
            <a:t>Vila Cidadã</a:t>
          </a:r>
        </a:p>
      </dsp:txBody>
      <dsp:txXfrm>
        <a:off x="2863509" y="1865982"/>
        <a:ext cx="803089" cy="803089"/>
      </dsp:txXfrm>
    </dsp:sp>
    <dsp:sp modelId="{CF9AB852-E642-4AA1-B8C6-0676083266D9}">
      <dsp:nvSpPr>
        <dsp:cNvPr id="0" name=""/>
        <dsp:cNvSpPr/>
      </dsp:nvSpPr>
      <dsp:spPr>
        <a:xfrm rot="16200000">
          <a:off x="3090129" y="1186435"/>
          <a:ext cx="349850" cy="3861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1" i="0" kern="120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142607" y="1316143"/>
        <a:ext cx="244895" cy="231691"/>
      </dsp:txXfrm>
    </dsp:sp>
    <dsp:sp modelId="{95C2F31F-B138-47F7-A49D-DC01004080CA}">
      <dsp:nvSpPr>
        <dsp:cNvPr id="0" name=""/>
        <dsp:cNvSpPr/>
      </dsp:nvSpPr>
      <dsp:spPr>
        <a:xfrm>
          <a:off x="2753971" y="17396"/>
          <a:ext cx="1022165" cy="10221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noProof="0" dirty="0">
              <a:latin typeface="Calibri Light" panose="020F0302020204030204" pitchFamily="34" charset="0"/>
              <a:cs typeface="Calibri Light" panose="020F0302020204030204" pitchFamily="34" charset="0"/>
            </a:rPr>
            <a:t>Festival de filmes e mostras Cine Brasília</a:t>
          </a:r>
          <a:endParaRPr lang="pt-BR" sz="1100" b="1" i="0" kern="120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2903664" y="167089"/>
        <a:ext cx="722779" cy="722779"/>
      </dsp:txXfrm>
    </dsp:sp>
    <dsp:sp modelId="{122B131E-8272-4754-BB03-45FFBEAC128B}">
      <dsp:nvSpPr>
        <dsp:cNvPr id="0" name=""/>
        <dsp:cNvSpPr/>
      </dsp:nvSpPr>
      <dsp:spPr>
        <a:xfrm rot="18900000">
          <a:off x="3718051" y="1446529"/>
          <a:ext cx="349850" cy="3861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1" i="0" kern="120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733421" y="1560866"/>
        <a:ext cx="244895" cy="231691"/>
      </dsp:txXfrm>
    </dsp:sp>
    <dsp:sp modelId="{4C2DD30A-2E99-4DD7-9DF6-E99EDB2E741E}">
      <dsp:nvSpPr>
        <dsp:cNvPr id="0" name=""/>
        <dsp:cNvSpPr/>
      </dsp:nvSpPr>
      <dsp:spPr>
        <a:xfrm>
          <a:off x="3983664" y="526752"/>
          <a:ext cx="1022165" cy="10221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noProof="0" dirty="0">
              <a:latin typeface="Calibri Light" panose="020F0302020204030204" pitchFamily="34" charset="0"/>
              <a:cs typeface="Calibri Light" panose="020F0302020204030204" pitchFamily="34" charset="0"/>
            </a:rPr>
            <a:t>Artesanato</a:t>
          </a:r>
          <a:endParaRPr lang="pt-BR" sz="1200" b="1" i="0" kern="1200" noProof="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4133357" y="676445"/>
        <a:ext cx="722779" cy="722779"/>
      </dsp:txXfrm>
    </dsp:sp>
    <dsp:sp modelId="{CDD2ED51-18F0-417F-BC9A-0328B7CB9F32}">
      <dsp:nvSpPr>
        <dsp:cNvPr id="0" name=""/>
        <dsp:cNvSpPr/>
      </dsp:nvSpPr>
      <dsp:spPr>
        <a:xfrm>
          <a:off x="3978145" y="2074451"/>
          <a:ext cx="349850" cy="3861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1" kern="1200" noProof="0" dirty="0"/>
        </a:p>
      </dsp:txBody>
      <dsp:txXfrm>
        <a:off x="3978145" y="2151681"/>
        <a:ext cx="244895" cy="231691"/>
      </dsp:txXfrm>
    </dsp:sp>
    <dsp:sp modelId="{CFD36594-2770-4BCE-BB30-1F8AF2533370}">
      <dsp:nvSpPr>
        <dsp:cNvPr id="0" name=""/>
        <dsp:cNvSpPr/>
      </dsp:nvSpPr>
      <dsp:spPr>
        <a:xfrm>
          <a:off x="4493019" y="1756444"/>
          <a:ext cx="1022165" cy="10221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noProof="0" dirty="0">
              <a:latin typeface="Calibri Light" panose="020F0302020204030204" pitchFamily="34" charset="0"/>
              <a:cs typeface="Calibri Light" panose="020F0302020204030204" pitchFamily="34" charset="0"/>
            </a:rPr>
            <a:t>Área Gourmet </a:t>
          </a:r>
          <a:endParaRPr lang="pt-BR" sz="1200" b="1" kern="1200" noProof="0" dirty="0"/>
        </a:p>
      </dsp:txBody>
      <dsp:txXfrm>
        <a:off x="4642712" y="1906137"/>
        <a:ext cx="722779" cy="722779"/>
      </dsp:txXfrm>
    </dsp:sp>
    <dsp:sp modelId="{A558A6E6-D49B-4411-AD33-C7B629BB5B2F}">
      <dsp:nvSpPr>
        <dsp:cNvPr id="0" name=""/>
        <dsp:cNvSpPr/>
      </dsp:nvSpPr>
      <dsp:spPr>
        <a:xfrm rot="2700000">
          <a:off x="3718051" y="2702374"/>
          <a:ext cx="349850" cy="3861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1" kern="1200" noProof="0" dirty="0"/>
        </a:p>
      </dsp:txBody>
      <dsp:txXfrm>
        <a:off x="3733421" y="2742497"/>
        <a:ext cx="244895" cy="231691"/>
      </dsp:txXfrm>
    </dsp:sp>
    <dsp:sp modelId="{1EDA468A-A374-4F71-9976-88298AC22DC0}">
      <dsp:nvSpPr>
        <dsp:cNvPr id="0" name=""/>
        <dsp:cNvSpPr/>
      </dsp:nvSpPr>
      <dsp:spPr>
        <a:xfrm>
          <a:off x="3983664" y="2986137"/>
          <a:ext cx="1022165" cy="10221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noProof="0" dirty="0">
              <a:latin typeface="Calibri Light" panose="020F0302020204030204" pitchFamily="34" charset="0"/>
              <a:cs typeface="Calibri Light" panose="020F0302020204030204" pitchFamily="34" charset="0"/>
            </a:rPr>
            <a:t>Espaço para escolas</a:t>
          </a:r>
          <a:endParaRPr lang="pt-BR" sz="1200" b="1" kern="1200" noProof="0" dirty="0"/>
        </a:p>
      </dsp:txBody>
      <dsp:txXfrm>
        <a:off x="4133357" y="3135830"/>
        <a:ext cx="722779" cy="722779"/>
      </dsp:txXfrm>
    </dsp:sp>
    <dsp:sp modelId="{0B87B467-7878-4470-95D3-35F3F0CA5CFA}">
      <dsp:nvSpPr>
        <dsp:cNvPr id="0" name=""/>
        <dsp:cNvSpPr/>
      </dsp:nvSpPr>
      <dsp:spPr>
        <a:xfrm rot="5400000">
          <a:off x="3090129" y="2962467"/>
          <a:ext cx="349850" cy="3861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1" kern="1200" noProof="0" dirty="0"/>
        </a:p>
      </dsp:txBody>
      <dsp:txXfrm>
        <a:off x="3142607" y="2987220"/>
        <a:ext cx="244895" cy="231691"/>
      </dsp:txXfrm>
    </dsp:sp>
    <dsp:sp modelId="{933ECA6B-5602-41AD-B8DD-C79DA9595315}">
      <dsp:nvSpPr>
        <dsp:cNvPr id="0" name=""/>
        <dsp:cNvSpPr/>
      </dsp:nvSpPr>
      <dsp:spPr>
        <a:xfrm>
          <a:off x="2753971" y="3495492"/>
          <a:ext cx="1022165" cy="10221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noProof="0" dirty="0">
              <a:latin typeface="Calibri Light" panose="020F0302020204030204" pitchFamily="34" charset="0"/>
              <a:cs typeface="Calibri Light" panose="020F0302020204030204" pitchFamily="34" charset="0"/>
            </a:rPr>
            <a:t>Debates e mesas redondas </a:t>
          </a:r>
          <a:endParaRPr lang="pt-BR" sz="1200" b="1" kern="1200" noProof="0" dirty="0"/>
        </a:p>
      </dsp:txBody>
      <dsp:txXfrm>
        <a:off x="2903664" y="3645185"/>
        <a:ext cx="722779" cy="722779"/>
      </dsp:txXfrm>
    </dsp:sp>
    <dsp:sp modelId="{B8395C52-3453-4516-99B0-5CB0625827A9}">
      <dsp:nvSpPr>
        <dsp:cNvPr id="0" name=""/>
        <dsp:cNvSpPr/>
      </dsp:nvSpPr>
      <dsp:spPr>
        <a:xfrm rot="8100000">
          <a:off x="2462206" y="2702374"/>
          <a:ext cx="349850" cy="3861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1" kern="1200" noProof="0" dirty="0"/>
        </a:p>
      </dsp:txBody>
      <dsp:txXfrm rot="10800000">
        <a:off x="2551791" y="2742497"/>
        <a:ext cx="244895" cy="231691"/>
      </dsp:txXfrm>
    </dsp:sp>
    <dsp:sp modelId="{BB70CC35-A753-48E9-A5AA-2A1DACBBB435}">
      <dsp:nvSpPr>
        <dsp:cNvPr id="0" name=""/>
        <dsp:cNvSpPr/>
      </dsp:nvSpPr>
      <dsp:spPr>
        <a:xfrm>
          <a:off x="1524279" y="2986137"/>
          <a:ext cx="1022165" cy="10221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noProof="0" dirty="0">
              <a:latin typeface="Calibri Light" panose="020F0302020204030204" pitchFamily="34" charset="0"/>
              <a:cs typeface="Calibri Light" panose="020F0302020204030204" pitchFamily="34" charset="0"/>
            </a:rPr>
            <a:t>Mostra virtual para a água </a:t>
          </a:r>
          <a:endParaRPr lang="pt-BR" sz="1200" b="1" kern="1200" noProof="0" dirty="0"/>
        </a:p>
      </dsp:txBody>
      <dsp:txXfrm>
        <a:off x="1673972" y="3135830"/>
        <a:ext cx="722779" cy="722779"/>
      </dsp:txXfrm>
    </dsp:sp>
    <dsp:sp modelId="{78FE053F-D6EE-417A-83AF-D6C221EF45D2}">
      <dsp:nvSpPr>
        <dsp:cNvPr id="0" name=""/>
        <dsp:cNvSpPr/>
      </dsp:nvSpPr>
      <dsp:spPr>
        <a:xfrm rot="10800000">
          <a:off x="2202112" y="2074451"/>
          <a:ext cx="349850" cy="3861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1" kern="1200" noProof="0" dirty="0"/>
        </a:p>
      </dsp:txBody>
      <dsp:txXfrm rot="10800000">
        <a:off x="2307067" y="2151681"/>
        <a:ext cx="244895" cy="231691"/>
      </dsp:txXfrm>
    </dsp:sp>
    <dsp:sp modelId="{D8D40646-D34A-4534-90A6-DBEEB6C27F24}">
      <dsp:nvSpPr>
        <dsp:cNvPr id="0" name=""/>
        <dsp:cNvSpPr/>
      </dsp:nvSpPr>
      <dsp:spPr>
        <a:xfrm>
          <a:off x="1014923" y="1756444"/>
          <a:ext cx="1022165" cy="10221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noProof="0" dirty="0">
              <a:latin typeface="Calibri Light" panose="020F0302020204030204" pitchFamily="34" charset="0"/>
              <a:cs typeface="Calibri Light" panose="020F0302020204030204" pitchFamily="34" charset="0"/>
            </a:rPr>
            <a:t>Galerias de fotos</a:t>
          </a:r>
          <a:endParaRPr lang="pt-BR" sz="1200" b="1" kern="1200" noProof="0" dirty="0"/>
        </a:p>
      </dsp:txBody>
      <dsp:txXfrm>
        <a:off x="1164616" y="1906137"/>
        <a:ext cx="722779" cy="722779"/>
      </dsp:txXfrm>
    </dsp:sp>
    <dsp:sp modelId="{BD88574D-3F74-493D-8652-B4AA90ABEAD8}">
      <dsp:nvSpPr>
        <dsp:cNvPr id="0" name=""/>
        <dsp:cNvSpPr/>
      </dsp:nvSpPr>
      <dsp:spPr>
        <a:xfrm rot="13500000">
          <a:off x="2462206" y="1446529"/>
          <a:ext cx="349850" cy="3861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1" kern="1200" noProof="0" dirty="0"/>
        </a:p>
      </dsp:txBody>
      <dsp:txXfrm rot="10800000">
        <a:off x="2551791" y="1560866"/>
        <a:ext cx="244895" cy="231691"/>
      </dsp:txXfrm>
    </dsp:sp>
    <dsp:sp modelId="{BF66523F-A4B3-4D8B-A9D7-04FC0D998EA3}">
      <dsp:nvSpPr>
        <dsp:cNvPr id="0" name=""/>
        <dsp:cNvSpPr/>
      </dsp:nvSpPr>
      <dsp:spPr>
        <a:xfrm>
          <a:off x="1524279" y="526752"/>
          <a:ext cx="1022165" cy="10221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noProof="0" dirty="0">
              <a:latin typeface="Calibri Light" panose="020F0302020204030204" pitchFamily="34" charset="0"/>
              <a:cs typeface="Calibri Light" panose="020F0302020204030204" pitchFamily="34" charset="0"/>
            </a:rPr>
            <a:t>Estudos de caso</a:t>
          </a:r>
          <a:endParaRPr lang="pt-BR" sz="1200" b="1" kern="1200" noProof="0" dirty="0"/>
        </a:p>
      </dsp:txBody>
      <dsp:txXfrm>
        <a:off x="1673972" y="676445"/>
        <a:ext cx="722779" cy="722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5488A-6141-4E0D-8569-293CFE29A7E1}">
      <dsp:nvSpPr>
        <dsp:cNvPr id="0" name=""/>
        <dsp:cNvSpPr/>
      </dsp:nvSpPr>
      <dsp:spPr>
        <a:xfrm>
          <a:off x="8373" y="0"/>
          <a:ext cx="2502814" cy="1219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noProof="0" dirty="0">
              <a:latin typeface="+mj-lt"/>
            </a:rPr>
            <a:t>SESSÕES TEMÁTICAS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noProof="0" dirty="0">
              <a:latin typeface="+mj-lt"/>
            </a:rPr>
            <a:t>Fevereiro a Abril</a:t>
          </a:r>
        </a:p>
      </dsp:txBody>
      <dsp:txXfrm>
        <a:off x="44099" y="35726"/>
        <a:ext cx="2431362" cy="1148334"/>
      </dsp:txXfrm>
    </dsp:sp>
    <dsp:sp modelId="{EB3B5A89-9316-48AC-B352-85FC10B35706}">
      <dsp:nvSpPr>
        <dsp:cNvPr id="0" name=""/>
        <dsp:cNvSpPr/>
      </dsp:nvSpPr>
      <dsp:spPr>
        <a:xfrm>
          <a:off x="2761469" y="299544"/>
          <a:ext cx="530596" cy="620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600" b="0" kern="1200" noProof="0" dirty="0">
            <a:latin typeface="+mj-lt"/>
          </a:endParaRPr>
        </a:p>
      </dsp:txBody>
      <dsp:txXfrm>
        <a:off x="2761469" y="423683"/>
        <a:ext cx="371417" cy="372419"/>
      </dsp:txXfrm>
    </dsp:sp>
    <dsp:sp modelId="{467089BF-E2AC-48C2-9D6C-E1B0D8C2B736}">
      <dsp:nvSpPr>
        <dsp:cNvPr id="0" name=""/>
        <dsp:cNvSpPr/>
      </dsp:nvSpPr>
      <dsp:spPr>
        <a:xfrm>
          <a:off x="3512313" y="0"/>
          <a:ext cx="2502814" cy="1219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noProof="0" dirty="0">
              <a:latin typeface="+mj-lt"/>
            </a:rPr>
            <a:t>TEMAS TRANSVERSAIS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noProof="0" dirty="0">
              <a:latin typeface="+mj-lt"/>
            </a:rPr>
            <a:t>Maio a Julho</a:t>
          </a:r>
        </a:p>
      </dsp:txBody>
      <dsp:txXfrm>
        <a:off x="3548039" y="35726"/>
        <a:ext cx="2431362" cy="1148334"/>
      </dsp:txXfrm>
    </dsp:sp>
    <dsp:sp modelId="{8E610E1B-E23C-4640-BB44-615AD385CB65}">
      <dsp:nvSpPr>
        <dsp:cNvPr id="0" name=""/>
        <dsp:cNvSpPr/>
      </dsp:nvSpPr>
      <dsp:spPr>
        <a:xfrm>
          <a:off x="6265409" y="299544"/>
          <a:ext cx="530596" cy="620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600" b="0" kern="1200" noProof="0" dirty="0">
            <a:latin typeface="+mj-lt"/>
          </a:endParaRPr>
        </a:p>
      </dsp:txBody>
      <dsp:txXfrm>
        <a:off x="6265409" y="423683"/>
        <a:ext cx="371417" cy="372419"/>
      </dsp:txXfrm>
    </dsp:sp>
    <dsp:sp modelId="{E46DE70E-09CA-46A3-B9EB-A2F76306AE9B}">
      <dsp:nvSpPr>
        <dsp:cNvPr id="0" name=""/>
        <dsp:cNvSpPr/>
      </dsp:nvSpPr>
      <dsp:spPr>
        <a:xfrm>
          <a:off x="7016253" y="0"/>
          <a:ext cx="2502814" cy="1219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noProof="0" dirty="0" err="1">
              <a:latin typeface="+mj-lt"/>
            </a:rPr>
            <a:t>SDGs</a:t>
          </a:r>
          <a:r>
            <a:rPr lang="pt-BR" sz="2000" b="0" kern="1200" noProof="0" dirty="0">
              <a:latin typeface="+mj-lt"/>
            </a:rPr>
            <a:t> Implementação e Monitoramento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noProof="0" dirty="0">
              <a:latin typeface="+mj-lt"/>
            </a:rPr>
            <a:t>Agosto a Outubro</a:t>
          </a:r>
        </a:p>
      </dsp:txBody>
      <dsp:txXfrm>
        <a:off x="7051979" y="35726"/>
        <a:ext cx="2431362" cy="1148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56C1A-0456-44DE-A1B7-C85D90297682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F2662-EFC9-4FB8-9F43-A9F5993751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33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43A12-DC24-43AB-9578-7069A4ABE88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534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43A12-DC24-43AB-9578-7069A4ABE88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731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43A12-DC24-43AB-9578-7069A4ABE88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441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43A12-DC24-43AB-9578-7069A4ABE88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56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43A12-DC24-43AB-9578-7069A4ABE88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879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43A12-DC24-43AB-9578-7069A4ABE88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879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43A12-DC24-43AB-9578-7069A4ABE886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6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43A12-DC24-43AB-9578-7069A4ABE886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892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43A12-DC24-43AB-9578-7069A4ABE886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894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43A12-DC24-43AB-9578-7069A4ABE886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0783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EE91-BCAD-4470-8047-624BDEDE019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342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EE91-BCAD-4470-8047-624BDEDE019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52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EE91-BCAD-4470-8047-624BDEDE019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673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EE91-BCAD-4470-8047-624BDEDE019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587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EE91-BCAD-4470-8047-624BDEDE019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975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EE91-BCAD-4470-8047-624BDEDE019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288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43A12-DC24-43AB-9578-7069A4ABE88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913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43A12-DC24-43AB-9578-7069A4ABE88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69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72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47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013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981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53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5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04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53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54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30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12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16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73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15523" cy="505557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523" y="81712"/>
            <a:ext cx="945000" cy="1080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0" y="6349620"/>
            <a:ext cx="12192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700020" algn="ctr"/>
                <a:tab pos="5400040" algn="r"/>
                <a:tab pos="5400040" algn="r"/>
              </a:tabLst>
            </a:pPr>
            <a:r>
              <a:rPr lang="pt-BR" sz="1100" spc="15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pt-BR" sz="1100" spc="150" baseline="300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1100" spc="15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FÓRUM MUNDIAL DA ÁGUA | BRASÍLIA-BRASIL, 18 A 23 DE MARÇO DE 2018</a:t>
            </a:r>
            <a:endParaRPr lang="pt-BR" sz="11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8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32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8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www.worldwaterforum8.org | secretariat@worldwaterforum8.org</a:t>
            </a:r>
            <a:endParaRPr lang="pt-BR" sz="32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6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jpeg"/><Relationship Id="rId10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3.jpe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56" y="1628801"/>
            <a:ext cx="3242688" cy="348515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247" y="362346"/>
            <a:ext cx="720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6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095402" y="2644777"/>
            <a:ext cx="9896447" cy="1260475"/>
            <a:chOff x="590578" y="2342087"/>
            <a:chExt cx="7561263" cy="1260475"/>
          </a:xfrm>
          <a:solidFill>
            <a:schemeClr val="accent4">
              <a:lumMod val="7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Retângulo de cantos arredondados 4"/>
            <p:cNvSpPr/>
            <p:nvPr/>
          </p:nvSpPr>
          <p:spPr>
            <a:xfrm>
              <a:off x="590578" y="2342087"/>
              <a:ext cx="7561263" cy="1260475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dirty="0">
                <a:solidFill>
                  <a:schemeClr val="tx2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771553" y="2470675"/>
              <a:ext cx="7199313" cy="46166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2400" b="1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itchFamily="34" charset="0"/>
                </a:rPr>
                <a:t>Processo Temático</a:t>
              </a:r>
            </a:p>
          </p:txBody>
        </p:sp>
        <p:sp>
          <p:nvSpPr>
            <p:cNvPr id="7" name="CaixaDeTexto 21"/>
            <p:cNvSpPr txBox="1">
              <a:spLocks noChangeArrowheads="1"/>
            </p:cNvSpPr>
            <p:nvPr/>
          </p:nvSpPr>
          <p:spPr bwMode="auto">
            <a:xfrm>
              <a:off x="771552" y="2827862"/>
              <a:ext cx="5675885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1600" b="1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Todos os interessados mobilizam esforços para identificar soluções para temas prioritárias, estabelecendo metas a serem alcançadas pelas diversas organizações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095402" y="1263642"/>
            <a:ext cx="9896447" cy="1260475"/>
            <a:chOff x="590578" y="857232"/>
            <a:chExt cx="7561263" cy="1260475"/>
          </a:xfrm>
          <a:solidFill>
            <a:schemeClr val="accent1">
              <a:lumMod val="60000"/>
              <a:lumOff val="4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9" name="Retângulo de cantos arredondados 8"/>
            <p:cNvSpPr/>
            <p:nvPr/>
          </p:nvSpPr>
          <p:spPr>
            <a:xfrm>
              <a:off x="590578" y="857232"/>
              <a:ext cx="7561263" cy="1260475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dirty="0">
                <a:solidFill>
                  <a:schemeClr val="tx2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771553" y="921676"/>
              <a:ext cx="7199313" cy="46166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2400" b="1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itchFamily="34" charset="0"/>
                </a:rPr>
                <a:t>Processo Político</a:t>
              </a:r>
            </a:p>
          </p:txBody>
        </p:sp>
        <p:sp>
          <p:nvSpPr>
            <p:cNvPr id="11" name="CaixaDeTexto 24"/>
            <p:cNvSpPr txBox="1">
              <a:spLocks noChangeArrowheads="1"/>
            </p:cNvSpPr>
            <p:nvPr/>
          </p:nvSpPr>
          <p:spPr bwMode="auto">
            <a:xfrm>
              <a:off x="771552" y="1373102"/>
              <a:ext cx="5675885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Governos, Parlamentares, Judiciário, Autoridades Locais desenvolvem metas políticas e </a:t>
              </a:r>
              <a:br>
                <a:rPr lang="pt-BR" sz="1600" b="1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</a:br>
              <a:r>
                <a:rPr lang="pt-BR" sz="1600" b="1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propõe soluções.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095402" y="4025912"/>
            <a:ext cx="9896447" cy="1260475"/>
            <a:chOff x="590578" y="3826942"/>
            <a:chExt cx="7561263" cy="1260475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3" name="Retângulo de cantos arredondados 12"/>
            <p:cNvSpPr/>
            <p:nvPr/>
          </p:nvSpPr>
          <p:spPr>
            <a:xfrm>
              <a:off x="590578" y="3826942"/>
              <a:ext cx="7561263" cy="126047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dirty="0">
                <a:solidFill>
                  <a:schemeClr val="tx2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771553" y="3888855"/>
              <a:ext cx="7199313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2400" b="1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itchFamily="34" charset="0"/>
                </a:rPr>
                <a:t>Processo Regional</a:t>
              </a:r>
            </a:p>
          </p:txBody>
        </p:sp>
        <p:sp>
          <p:nvSpPr>
            <p:cNvPr id="15" name="CaixaDeTexto 14"/>
            <p:cNvSpPr txBox="1">
              <a:spLocks noChangeArrowheads="1"/>
            </p:cNvSpPr>
            <p:nvPr/>
          </p:nvSpPr>
          <p:spPr bwMode="auto">
            <a:xfrm>
              <a:off x="771553" y="4246042"/>
              <a:ext cx="567588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  <a:cs typeface="Arial" pitchFamily="34" charset="0"/>
                </a:rPr>
                <a:t>4 regiões continentais (Américas, </a:t>
              </a:r>
              <a:r>
                <a:rPr lang="pt-BR" sz="1600" b="1" dirty="0" err="1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  <a:cs typeface="Arial" pitchFamily="34" charset="0"/>
                </a:rPr>
                <a:t>Asia</a:t>
              </a:r>
              <a:r>
                <a:rPr lang="pt-BR" sz="16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  <a:cs typeface="Arial" pitchFamily="34" charset="0"/>
                </a:rPr>
                <a:t>-Pacífico, Europa e África) e 3 regiões intercontinentais (Mediterrâneo e Países Árabes) identifica boas práticas locais/regionais e mobiliza interessados num processo participativo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1095402" y="5407046"/>
            <a:ext cx="9896447" cy="1260475"/>
            <a:chOff x="590578" y="5311797"/>
            <a:chExt cx="7561263" cy="1260475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Retângulo de cantos arredondados 16"/>
            <p:cNvSpPr/>
            <p:nvPr/>
          </p:nvSpPr>
          <p:spPr>
            <a:xfrm>
              <a:off x="590578" y="5311797"/>
              <a:ext cx="7561263" cy="126047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dirty="0">
                <a:solidFill>
                  <a:schemeClr val="tx2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771553" y="5440385"/>
              <a:ext cx="7199313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2400" b="1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 pitchFamily="34" charset="0"/>
                </a:rPr>
                <a:t>Fórum Cidadão</a:t>
              </a:r>
            </a:p>
          </p:txBody>
        </p:sp>
        <p:sp>
          <p:nvSpPr>
            <p:cNvPr id="19" name="CaixaDeTexto 30"/>
            <p:cNvSpPr txBox="1">
              <a:spLocks noChangeArrowheads="1"/>
            </p:cNvSpPr>
            <p:nvPr/>
          </p:nvSpPr>
          <p:spPr bwMode="auto">
            <a:xfrm>
              <a:off x="771553" y="5797572"/>
              <a:ext cx="567588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Mobiliza e desenvolve a implementação de soluções por meio da ação do cidadão e de experiências locais</a:t>
              </a:r>
            </a:p>
          </p:txBody>
        </p:sp>
      </p:grpSp>
      <p:sp>
        <p:nvSpPr>
          <p:cNvPr id="24" name="Seta para baixo 23"/>
          <p:cNvSpPr/>
          <p:nvPr/>
        </p:nvSpPr>
        <p:spPr>
          <a:xfrm>
            <a:off x="8264527" y="781049"/>
            <a:ext cx="2652094" cy="5997577"/>
          </a:xfrm>
          <a:prstGeom prst="downArrow">
            <a:avLst>
              <a:gd name="adj1" fmla="val 44972"/>
              <a:gd name="adj2" fmla="val 62211"/>
            </a:avLst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pt-BR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 rot="16200000">
            <a:off x="7655888" y="3288880"/>
            <a:ext cx="3141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Grupo Focal Sustentabilidade</a:t>
            </a:r>
          </a:p>
        </p:txBody>
      </p:sp>
      <p:sp>
        <p:nvSpPr>
          <p:cNvPr id="26" name="CaixaDeTexto 24"/>
          <p:cNvSpPr txBox="1">
            <a:spLocks noChangeArrowheads="1"/>
          </p:cNvSpPr>
          <p:nvPr/>
        </p:nvSpPr>
        <p:spPr bwMode="auto">
          <a:xfrm rot="16200000">
            <a:off x="7546086" y="2567322"/>
            <a:ext cx="44416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Garantir perspectivas sobre o uso sustentável da água para todos os componentes e promover um eventos sustentável em todos os seus aspectos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762125" y="149358"/>
            <a:ext cx="983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b="0" spc="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O PROCESSO PREPARATÓRIO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762125" y="549468"/>
            <a:ext cx="707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spc="30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OS PROCESSOS DO 8ºFÓRUM</a:t>
            </a:r>
          </a:p>
        </p:txBody>
      </p:sp>
      <p:cxnSp>
        <p:nvCxnSpPr>
          <p:cNvPr id="27" name="Conector reto 26"/>
          <p:cNvCxnSpPr/>
          <p:nvPr/>
        </p:nvCxnSpPr>
        <p:spPr>
          <a:xfrm>
            <a:off x="1752600" y="550898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78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/>
          <p:cNvSpPr txBox="1"/>
          <p:nvPr/>
        </p:nvSpPr>
        <p:spPr>
          <a:xfrm>
            <a:off x="1762125" y="149358"/>
            <a:ext cx="983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b="0" spc="60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O PROCESSO PREPARATÓRIO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762125" y="549468"/>
            <a:ext cx="707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pc="30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A COMISSÃO DO PROCESSO TEMÁTICO</a:t>
            </a:r>
          </a:p>
        </p:txBody>
      </p:sp>
      <p:cxnSp>
        <p:nvCxnSpPr>
          <p:cNvPr id="27" name="Conector reto 26"/>
          <p:cNvCxnSpPr/>
          <p:nvPr/>
        </p:nvCxnSpPr>
        <p:spPr>
          <a:xfrm>
            <a:off x="1752600" y="550898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3448407" y="5828443"/>
            <a:ext cx="333904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4. Laila Oualkacha – Ministério de Recursos Hídricos do Marrocos</a:t>
            </a: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897" y="1223979"/>
            <a:ext cx="1520297" cy="2067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678" y="1220135"/>
            <a:ext cx="1498397" cy="2097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711" y="4036967"/>
            <a:ext cx="1660244" cy="1660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Retângulo 31"/>
          <p:cNvSpPr/>
          <p:nvPr/>
        </p:nvSpPr>
        <p:spPr>
          <a:xfrm>
            <a:off x="1569989" y="3323386"/>
            <a:ext cx="273211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1. </a:t>
            </a:r>
            <a:r>
              <a:rPr kumimoji="0" lang="pt-BR" sz="16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Torkil</a:t>
            </a:r>
            <a:r>
              <a:rPr kumimoji="0" lang="pt-BR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pt-BR" sz="16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Jønch</a:t>
            </a:r>
            <a:r>
              <a:rPr kumimoji="0" lang="pt-BR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pt-BR" sz="16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Clausen</a:t>
            </a:r>
            <a:r>
              <a:rPr kumimoji="0" lang="pt-BR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DHI </a:t>
            </a:r>
            <a:r>
              <a:rPr kumimoji="0" lang="pt-BR" sz="16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Group</a:t>
            </a:r>
            <a:r>
              <a:rPr kumimoji="0" lang="pt-BR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(</a:t>
            </a:r>
            <a:r>
              <a:rPr kumimoji="0" lang="pt-BR" sz="1600" b="0" i="1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Chair</a:t>
            </a:r>
            <a:r>
              <a:rPr kumimoji="0" lang="pt-BR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4302104" y="3427083"/>
            <a:ext cx="1952779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2. Mark Smith – IUCN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548243" y="5840609"/>
            <a:ext cx="305317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3. Zhiguang  Liu – Ministério de Recursos Hídricos da China </a:t>
            </a:r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1781" y="1317398"/>
            <a:ext cx="1747859" cy="1747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" name="Retângulo 35"/>
          <p:cNvSpPr/>
          <p:nvPr/>
        </p:nvSpPr>
        <p:spPr>
          <a:xfrm>
            <a:off x="7005580" y="5930898"/>
            <a:ext cx="2694534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8. Alceu Bitencourt (ABES)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8363838" y="3106693"/>
            <a:ext cx="3614057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5. Jorge Werneck Lima – EMBRAPA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(</a:t>
            </a:r>
            <a:r>
              <a:rPr kumimoji="0" lang="pt-BR" sz="1600" b="0" i="1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Vice-Chair</a:t>
            </a:r>
            <a:r>
              <a:rPr kumimoji="0" lang="pt-BR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pic>
        <p:nvPicPr>
          <p:cNvPr id="38" name="Imagem 3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605" y="1344916"/>
            <a:ext cx="1674233" cy="1674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" name="Retângulo 38"/>
          <p:cNvSpPr/>
          <p:nvPr/>
        </p:nvSpPr>
        <p:spPr>
          <a:xfrm>
            <a:off x="6605440" y="3157826"/>
            <a:ext cx="1838324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6. Dirceu Reis – UnB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9535886" y="5930898"/>
            <a:ext cx="2388731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7. Ana Paula Fioreze – ANA</a:t>
            </a: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268" y="4042483"/>
            <a:ext cx="1785960" cy="1785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Imagem 41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9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359" t="31380" r="46839" b="45132"/>
          <a:stretch/>
        </p:blipFill>
        <p:spPr>
          <a:xfrm>
            <a:off x="4421607" y="4065937"/>
            <a:ext cx="1410879" cy="1679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11"/>
          <a:srcRect l="21723" t="27342" r="54747" b="33881"/>
          <a:stretch/>
        </p:blipFill>
        <p:spPr>
          <a:xfrm>
            <a:off x="9887552" y="4065937"/>
            <a:ext cx="1622576" cy="1766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164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/>
          <p:cNvGrpSpPr/>
          <p:nvPr/>
        </p:nvGrpSpPr>
        <p:grpSpPr>
          <a:xfrm>
            <a:off x="2723949" y="1097280"/>
            <a:ext cx="7161196" cy="5467707"/>
            <a:chOff x="2723949" y="1097280"/>
            <a:chExt cx="7161196" cy="5467707"/>
          </a:xfrm>
          <a:effectLst>
            <a:glow rad="228600">
              <a:srgbClr val="00206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3950" y="1097280"/>
              <a:ext cx="2360741" cy="2722100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4692" y="1097280"/>
              <a:ext cx="2213195" cy="2722100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7886" y="1097280"/>
              <a:ext cx="2587259" cy="2727579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3949" y="3819380"/>
              <a:ext cx="2360741" cy="2745606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4690" y="3819380"/>
              <a:ext cx="2213195" cy="2745606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7886" y="3819381"/>
              <a:ext cx="2587259" cy="2745606"/>
            </a:xfrm>
            <a:prstGeom prst="rect">
              <a:avLst/>
            </a:prstGeom>
          </p:spPr>
        </p:pic>
      </p:grpSp>
      <p:sp>
        <p:nvSpPr>
          <p:cNvPr id="9" name="CaixaDeTexto 8"/>
          <p:cNvSpPr txBox="1"/>
          <p:nvPr/>
        </p:nvSpPr>
        <p:spPr>
          <a:xfrm>
            <a:off x="1762125" y="149358"/>
            <a:ext cx="983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b="0" spc="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O PROCESSO PREPARATÓRIO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762125" y="549468"/>
            <a:ext cx="707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pc="30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A ESTRUTURA TEMÁTICA – 6 TEMAS CENTRAIS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1752600" y="550898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103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762125" y="149358"/>
            <a:ext cx="983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b="0" spc="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O PROCESSO PREPARATÓRIO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762124" y="549468"/>
            <a:ext cx="8710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pc="30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A ESTRUTURA TEMÁTICA –3 TEMAS TRANSVERSAIS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1752600" y="550898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Agrupar 14"/>
          <p:cNvGrpSpPr/>
          <p:nvPr/>
        </p:nvGrpSpPr>
        <p:grpSpPr>
          <a:xfrm>
            <a:off x="904590" y="1545453"/>
            <a:ext cx="10838233" cy="3998684"/>
            <a:chOff x="885339" y="1555080"/>
            <a:chExt cx="10838233" cy="3998684"/>
          </a:xfrm>
          <a:effectLst>
            <a:glow rad="228600">
              <a:srgbClr val="002060">
                <a:alpha val="40000"/>
              </a:srgbClr>
            </a:glow>
          </a:effectLst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5339" y="1555080"/>
              <a:ext cx="4158296" cy="3998684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6247" y="1555080"/>
              <a:ext cx="3734620" cy="3998684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10865" y="1555080"/>
              <a:ext cx="3012707" cy="3998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7154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/>
          <p:cNvSpPr txBox="1"/>
          <p:nvPr/>
        </p:nvSpPr>
        <p:spPr>
          <a:xfrm>
            <a:off x="1762125" y="149358"/>
            <a:ext cx="983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b="0" spc="60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O PROCESSO PREPARATÓRIO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762125" y="549468"/>
            <a:ext cx="707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pc="30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A COMISSÃO DO PROCESSO REGIONAL</a:t>
            </a:r>
          </a:p>
        </p:txBody>
      </p:sp>
      <p:cxnSp>
        <p:nvCxnSpPr>
          <p:cNvPr id="27" name="Conector reto 26"/>
          <p:cNvCxnSpPr/>
          <p:nvPr/>
        </p:nvCxnSpPr>
        <p:spPr>
          <a:xfrm>
            <a:off x="1752600" y="550898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6710034" y="3039377"/>
            <a:ext cx="236282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4. </a:t>
            </a:r>
            <a:r>
              <a:rPr kumimoji="0" lang="pt-BR" sz="16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Abdeslam</a:t>
            </a:r>
            <a:r>
              <a:rPr kumimoji="0" lang="pt-BR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pt-BR" sz="16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Ziyad</a:t>
            </a:r>
            <a:r>
              <a:rPr kumimoji="0" lang="pt-BR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Ministério de Recursos Hídricos do Marrocos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432450" y="3387704"/>
            <a:ext cx="305317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1. </a:t>
            </a:r>
            <a:r>
              <a:rPr kumimoji="0" lang="pt-BR" sz="16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Osward</a:t>
            </a:r>
            <a:r>
              <a:rPr kumimoji="0" lang="pt-BR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pt-BR" sz="16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Chanda</a:t>
            </a:r>
            <a:r>
              <a:rPr kumimoji="0" lang="pt-BR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</a:t>
            </a:r>
            <a:r>
              <a:rPr kumimoji="0" lang="pt-BR" sz="16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African</a:t>
            </a:r>
            <a:r>
              <a:rPr kumimoji="0" lang="pt-BR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pt-BR" sz="16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Development</a:t>
            </a:r>
            <a:r>
              <a:rPr kumimoji="0" lang="pt-BR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Bank  (</a:t>
            </a:r>
            <a:r>
              <a:rPr kumimoji="0" lang="pt-BR" sz="1600" b="0" i="1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Chair</a:t>
            </a:r>
            <a:r>
              <a:rPr kumimoji="0" lang="pt-BR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3369846" y="3314062"/>
            <a:ext cx="3266472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2. Blanca Jimenez Cisneros – UNESCO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2886034" y="5864803"/>
            <a:ext cx="3641318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3. Kunihiro Moriyasu– Japan Water Forum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6710034" y="5929248"/>
            <a:ext cx="2694534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8. </a:t>
            </a:r>
            <a:r>
              <a:rPr kumimoji="0" lang="pt-BR" sz="16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Gertjan</a:t>
            </a:r>
            <a:r>
              <a:rPr kumimoji="0" lang="pt-BR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pt-BR" sz="16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Beekman</a:t>
            </a:r>
            <a:r>
              <a:rPr kumimoji="0" lang="pt-BR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(IICA)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9018001" y="2826673"/>
            <a:ext cx="331750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5. Irani Ramos – Ministério da Integração do Brasil (Vice </a:t>
            </a:r>
            <a:r>
              <a:rPr kumimoji="0" lang="pt-BR" sz="1600" b="0" i="1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Chair</a:t>
            </a:r>
            <a:r>
              <a:rPr kumimoji="0" lang="pt-BR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9558819" y="5864803"/>
            <a:ext cx="2033106" cy="959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7. Dale Jacobson – ASCE-EWRI EUA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endParaRPr kumimoji="0" lang="pt-BR" sz="16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7" name="Imagem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76" y="1414971"/>
            <a:ext cx="1826012" cy="1826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5648" y="3994419"/>
            <a:ext cx="1619448" cy="1831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588" y="4088268"/>
            <a:ext cx="2989291" cy="1681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953" y="3994478"/>
            <a:ext cx="1501384" cy="1835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935" y="1344257"/>
            <a:ext cx="1457206" cy="1962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Imagem 5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3723" y="717436"/>
            <a:ext cx="1489979" cy="1986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" name="Imagem 52" descr="Résultats de recherche d'images pour « Abdeslam Ziyad »">
            <a:extLst/>
          </p:cNvPr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22" t="12935" r="47965" b="38617"/>
          <a:stretch/>
        </p:blipFill>
        <p:spPr bwMode="auto">
          <a:xfrm>
            <a:off x="7047420" y="1273809"/>
            <a:ext cx="1681628" cy="1681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72652548-6009-4D89-8F71-06E46D8779BC}"/>
              </a:ext>
            </a:extLst>
          </p:cNvPr>
          <p:cNvSpPr/>
          <p:nvPr/>
        </p:nvSpPr>
        <p:spPr>
          <a:xfrm>
            <a:off x="328588" y="6189494"/>
            <a:ext cx="2694534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6. Sergio Campos (BID)</a:t>
            </a:r>
          </a:p>
        </p:txBody>
      </p:sp>
      <p:pic>
        <p:nvPicPr>
          <p:cNvPr id="2050" name="Picture 2" descr="https://pbs.twimg.com/profile_images/438725166072229888/XvMYIpmY.jpeg">
            <a:extLst>
              <a:ext uri="{FF2B5EF4-FFF2-40B4-BE49-F238E27FC236}">
                <a16:creationId xmlns:a16="http://schemas.microsoft.com/office/drawing/2014/main" id="{4481F8EC-47EC-4C02-959E-C2E0D4BD5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328" y="4194302"/>
            <a:ext cx="1579054" cy="1848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57285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/>
          <p:cNvSpPr txBox="1"/>
          <p:nvPr/>
        </p:nvSpPr>
        <p:spPr>
          <a:xfrm>
            <a:off x="1762125" y="149358"/>
            <a:ext cx="983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419" b="0" spc="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O PROCESSO REGIONAL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762125" y="549468"/>
            <a:ext cx="707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spc="30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REGIÕES E SUB-REGIÕES</a:t>
            </a:r>
          </a:p>
        </p:txBody>
      </p:sp>
      <p:cxnSp>
        <p:nvCxnSpPr>
          <p:cNvPr id="27" name="Conector reto 26"/>
          <p:cNvCxnSpPr/>
          <p:nvPr/>
        </p:nvCxnSpPr>
        <p:spPr>
          <a:xfrm>
            <a:off x="1752600" y="550898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r 1"/>
          <p:cNvGrpSpPr/>
          <p:nvPr/>
        </p:nvGrpSpPr>
        <p:grpSpPr>
          <a:xfrm>
            <a:off x="1291470" y="1064014"/>
            <a:ext cx="10001839" cy="5265533"/>
            <a:chOff x="2366283" y="1428195"/>
            <a:chExt cx="6626888" cy="4710068"/>
          </a:xfrm>
        </p:grpSpPr>
        <p:cxnSp>
          <p:nvCxnSpPr>
            <p:cNvPr id="30" name="AutoShape 85"/>
            <p:cNvCxnSpPr>
              <a:cxnSpLocks noChangeShapeType="1"/>
              <a:endCxn id="16" idx="0"/>
            </p:cNvCxnSpPr>
            <p:nvPr/>
          </p:nvCxnSpPr>
          <p:spPr bwMode="auto">
            <a:xfrm>
              <a:off x="5777357" y="1470634"/>
              <a:ext cx="0" cy="4767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101"/>
            <p:cNvCxnSpPr>
              <a:cxnSpLocks noChangeShapeType="1"/>
            </p:cNvCxnSpPr>
            <p:nvPr/>
          </p:nvCxnSpPr>
          <p:spPr bwMode="auto">
            <a:xfrm>
              <a:off x="8360450" y="2953868"/>
              <a:ext cx="0" cy="24845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89"/>
            <p:cNvCxnSpPr>
              <a:cxnSpLocks noChangeShapeType="1"/>
            </p:cNvCxnSpPr>
            <p:nvPr/>
          </p:nvCxnSpPr>
          <p:spPr bwMode="auto">
            <a:xfrm>
              <a:off x="5016299" y="2953868"/>
              <a:ext cx="34617" cy="29559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4470804" y="1428195"/>
              <a:ext cx="2698556" cy="393461"/>
              <a:chOff x="4193" y="6814"/>
              <a:chExt cx="3803" cy="477"/>
            </a:xfrm>
            <a:solidFill>
              <a:srgbClr val="0070C0"/>
            </a:solidFill>
          </p:grpSpPr>
          <p:sp>
            <p:nvSpPr>
              <p:cNvPr id="10" name="AutoShape 19"/>
              <p:cNvSpPr>
                <a:spLocks noChangeArrowheads="1"/>
              </p:cNvSpPr>
              <p:nvPr/>
            </p:nvSpPr>
            <p:spPr bwMode="auto">
              <a:xfrm>
                <a:off x="4193" y="6814"/>
                <a:ext cx="3803" cy="477"/>
              </a:xfrm>
              <a:prstGeom prst="flowChart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/>
                <a:endParaRPr lang="pt-BR" sz="36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4346" y="6828"/>
                <a:ext cx="3377" cy="2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dirty="0">
                    <a:solidFill>
                      <a:schemeClr val="bg1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Comitê Diretivo Internacional</a:t>
                </a:r>
                <a:endParaRPr lang="pt-BR" dirty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4450484" y="3860993"/>
              <a:ext cx="1124585" cy="299085"/>
              <a:chOff x="3914" y="10547"/>
              <a:chExt cx="1771" cy="471"/>
            </a:xfrm>
            <a:solidFill>
              <a:srgbClr val="0070C0"/>
            </a:solidFill>
          </p:grpSpPr>
          <p:sp>
            <p:nvSpPr>
              <p:cNvPr id="13" name="AutoShape 11"/>
              <p:cNvSpPr>
                <a:spLocks noChangeArrowheads="1"/>
              </p:cNvSpPr>
              <p:nvPr/>
            </p:nvSpPr>
            <p:spPr bwMode="auto">
              <a:xfrm>
                <a:off x="3914" y="10547"/>
                <a:ext cx="1771" cy="471"/>
              </a:xfrm>
              <a:prstGeom prst="flowChartProcess">
                <a:avLst/>
              </a:prstGeom>
              <a:grpFill/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419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4" name="Text Box 31"/>
              <p:cNvSpPr txBox="1">
                <a:spLocks noChangeArrowheads="1"/>
              </p:cNvSpPr>
              <p:nvPr/>
            </p:nvSpPr>
            <p:spPr bwMode="auto">
              <a:xfrm>
                <a:off x="3946" y="10552"/>
                <a:ext cx="1706" cy="39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>
                        <a:lumMod val="10000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419" sz="1400" dirty="0">
                    <a:solidFill>
                      <a:schemeClr val="bg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3. Américas</a:t>
                </a:r>
                <a:endParaRPr lang="es-419" sz="2400" dirty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32"/>
            <p:cNvGrpSpPr>
              <a:grpSpLocks/>
            </p:cNvGrpSpPr>
            <p:nvPr/>
          </p:nvGrpSpPr>
          <p:grpSpPr bwMode="auto">
            <a:xfrm>
              <a:off x="3765677" y="1947421"/>
              <a:ext cx="4023360" cy="901382"/>
              <a:chOff x="3465" y="7410"/>
              <a:chExt cx="5214" cy="1192"/>
            </a:xfrm>
            <a:solidFill>
              <a:srgbClr val="0070C0"/>
            </a:solidFill>
          </p:grpSpPr>
          <p:sp>
            <p:nvSpPr>
              <p:cNvPr id="16" name="AutoShape 20"/>
              <p:cNvSpPr>
                <a:spLocks noChangeArrowheads="1"/>
              </p:cNvSpPr>
              <p:nvPr/>
            </p:nvSpPr>
            <p:spPr bwMode="auto">
              <a:xfrm>
                <a:off x="3465" y="7410"/>
                <a:ext cx="5214" cy="1192"/>
              </a:xfrm>
              <a:prstGeom prst="flowChart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 sz="3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7" name="Text Box 22"/>
              <p:cNvSpPr txBox="1">
                <a:spLocks noChangeArrowheads="1"/>
              </p:cNvSpPr>
              <p:nvPr/>
            </p:nvSpPr>
            <p:spPr bwMode="auto">
              <a:xfrm>
                <a:off x="3774" y="7433"/>
                <a:ext cx="4520" cy="100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400" dirty="0">
                    <a:solidFill>
                      <a:schemeClr val="bg1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Comissão do Processo Regional</a:t>
                </a: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400" dirty="0">
                    <a:solidFill>
                      <a:schemeClr val="bg1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(Coordenador, subcoordenador e delegados)</a:t>
                </a: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400" dirty="0">
                    <a:solidFill>
                      <a:schemeClr val="bg1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Apoio de pontos focais específicos (um do CMA e um do Secretariado)</a:t>
                </a:r>
                <a:endParaRPr lang="pt-BR" sz="2000" dirty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46"/>
            <p:cNvGrpSpPr>
              <a:grpSpLocks/>
            </p:cNvGrpSpPr>
            <p:nvPr/>
          </p:nvGrpSpPr>
          <p:grpSpPr bwMode="auto">
            <a:xfrm>
              <a:off x="4302964" y="4257937"/>
              <a:ext cx="1407557" cy="314960"/>
              <a:chOff x="1580" y="11414"/>
              <a:chExt cx="2196" cy="807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9" name="AutoShape 14"/>
              <p:cNvSpPr>
                <a:spLocks noChangeArrowheads="1"/>
              </p:cNvSpPr>
              <p:nvPr/>
            </p:nvSpPr>
            <p:spPr bwMode="auto">
              <a:xfrm>
                <a:off x="1580" y="11414"/>
                <a:ext cx="2196" cy="807"/>
              </a:xfrm>
              <a:prstGeom prst="flowChart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 sz="3600">
                  <a:latin typeface="+mj-lt"/>
                </a:endParaRPr>
              </a:p>
            </p:txBody>
          </p:sp>
          <p:sp>
            <p:nvSpPr>
              <p:cNvPr id="20" name="Text Box 34"/>
              <p:cNvSpPr txBox="1">
                <a:spLocks noChangeArrowheads="1"/>
              </p:cNvSpPr>
              <p:nvPr/>
            </p:nvSpPr>
            <p:spPr bwMode="auto">
              <a:xfrm>
                <a:off x="1652" y="11494"/>
                <a:ext cx="2052" cy="6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3a. América do Norte</a:t>
                </a:r>
                <a:endParaRPr lang="pt-BR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Group 48"/>
            <p:cNvGrpSpPr>
              <a:grpSpLocks/>
            </p:cNvGrpSpPr>
            <p:nvPr/>
          </p:nvGrpSpPr>
          <p:grpSpPr bwMode="auto">
            <a:xfrm>
              <a:off x="4295158" y="5327144"/>
              <a:ext cx="1413087" cy="370894"/>
              <a:chOff x="6165" y="11393"/>
              <a:chExt cx="2039" cy="807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24" name="AutoShape 12"/>
              <p:cNvSpPr>
                <a:spLocks noChangeArrowheads="1"/>
              </p:cNvSpPr>
              <p:nvPr/>
            </p:nvSpPr>
            <p:spPr bwMode="auto">
              <a:xfrm>
                <a:off x="6165" y="11393"/>
                <a:ext cx="2039" cy="807"/>
              </a:xfrm>
              <a:prstGeom prst="flowChart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 sz="3600">
                  <a:latin typeface="+mj-lt"/>
                </a:endParaRPr>
              </a:p>
            </p:txBody>
          </p:sp>
          <p:sp>
            <p:nvSpPr>
              <p:cNvPr id="25" name="Text Box 36"/>
              <p:cNvSpPr txBox="1">
                <a:spLocks noChangeArrowheads="1"/>
              </p:cNvSpPr>
              <p:nvPr/>
            </p:nvSpPr>
            <p:spPr bwMode="auto">
              <a:xfrm>
                <a:off x="6232" y="11401"/>
                <a:ext cx="1911" cy="6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3c. América do Sul</a:t>
                </a:r>
                <a:endParaRPr lang="pt-BR" sz="24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Group 49"/>
            <p:cNvGrpSpPr>
              <a:grpSpLocks/>
            </p:cNvGrpSpPr>
            <p:nvPr/>
          </p:nvGrpSpPr>
          <p:grpSpPr bwMode="auto">
            <a:xfrm>
              <a:off x="4302963" y="4679538"/>
              <a:ext cx="1407361" cy="573835"/>
              <a:chOff x="4200" y="10925"/>
              <a:chExt cx="2139" cy="92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28" name="AutoShape 13"/>
              <p:cNvSpPr>
                <a:spLocks noChangeArrowheads="1"/>
              </p:cNvSpPr>
              <p:nvPr/>
            </p:nvSpPr>
            <p:spPr bwMode="auto">
              <a:xfrm>
                <a:off x="4200" y="10925"/>
                <a:ext cx="2139" cy="922"/>
              </a:xfrm>
              <a:prstGeom prst="flowChart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 sz="3600">
                  <a:latin typeface="+mj-lt"/>
                </a:endParaRPr>
              </a:p>
            </p:txBody>
          </p:sp>
          <p:sp>
            <p:nvSpPr>
              <p:cNvPr id="29" name="Text Box 35"/>
              <p:cNvSpPr txBox="1">
                <a:spLocks noChangeArrowheads="1"/>
              </p:cNvSpPr>
              <p:nvPr/>
            </p:nvSpPr>
            <p:spPr bwMode="auto">
              <a:xfrm>
                <a:off x="4254" y="11003"/>
                <a:ext cx="2015" cy="53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3b. América Central e Caribe</a:t>
                </a:r>
                <a:endParaRPr lang="pt-BR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1" name="AutoShape 86"/>
            <p:cNvCxnSpPr>
              <a:cxnSpLocks noChangeShapeType="1"/>
            </p:cNvCxnSpPr>
            <p:nvPr/>
          </p:nvCxnSpPr>
          <p:spPr bwMode="auto">
            <a:xfrm>
              <a:off x="5779305" y="2844012"/>
              <a:ext cx="0" cy="1009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91"/>
            <p:cNvCxnSpPr>
              <a:cxnSpLocks noChangeShapeType="1"/>
            </p:cNvCxnSpPr>
            <p:nvPr/>
          </p:nvCxnSpPr>
          <p:spPr bwMode="auto">
            <a:xfrm>
              <a:off x="4315229" y="2956118"/>
              <a:ext cx="0" cy="1009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92"/>
            <p:cNvCxnSpPr>
              <a:cxnSpLocks noChangeShapeType="1"/>
            </p:cNvCxnSpPr>
            <p:nvPr/>
          </p:nvCxnSpPr>
          <p:spPr bwMode="auto">
            <a:xfrm>
              <a:off x="5710324" y="2956118"/>
              <a:ext cx="0" cy="1009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93"/>
            <p:cNvCxnSpPr>
              <a:cxnSpLocks noChangeShapeType="1"/>
            </p:cNvCxnSpPr>
            <p:nvPr/>
          </p:nvCxnSpPr>
          <p:spPr bwMode="auto">
            <a:xfrm>
              <a:off x="6750454" y="2956118"/>
              <a:ext cx="0" cy="1009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5" name="Group 48"/>
            <p:cNvGrpSpPr>
              <a:grpSpLocks/>
            </p:cNvGrpSpPr>
            <p:nvPr/>
          </p:nvGrpSpPr>
          <p:grpSpPr bwMode="auto">
            <a:xfrm>
              <a:off x="4297237" y="5792409"/>
              <a:ext cx="1413087" cy="345854"/>
              <a:chOff x="6168" y="11361"/>
              <a:chExt cx="2039" cy="807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6" name="AutoShape 12"/>
              <p:cNvSpPr>
                <a:spLocks noChangeArrowheads="1"/>
              </p:cNvSpPr>
              <p:nvPr/>
            </p:nvSpPr>
            <p:spPr bwMode="auto">
              <a:xfrm>
                <a:off x="6168" y="11361"/>
                <a:ext cx="2039" cy="807"/>
              </a:xfrm>
              <a:prstGeom prst="flowChart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 sz="3600">
                  <a:latin typeface="+mj-lt"/>
                </a:endParaRPr>
              </a:p>
            </p:txBody>
          </p:sp>
          <p:sp>
            <p:nvSpPr>
              <p:cNvPr id="37" name="Text Box 36"/>
              <p:cNvSpPr txBox="1">
                <a:spLocks noChangeArrowheads="1"/>
              </p:cNvSpPr>
              <p:nvPr/>
            </p:nvSpPr>
            <p:spPr bwMode="auto">
              <a:xfrm>
                <a:off x="6232" y="11441"/>
                <a:ext cx="1911" cy="6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3d. México</a:t>
                </a:r>
                <a:endParaRPr lang="pt-BR" sz="24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8" name="Conector reto 37"/>
            <p:cNvCxnSpPr>
              <a:cxnSpLocks/>
            </p:cNvCxnSpPr>
            <p:nvPr/>
          </p:nvCxnSpPr>
          <p:spPr>
            <a:xfrm>
              <a:off x="3000602" y="2951663"/>
              <a:ext cx="535984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46"/>
            <p:cNvGrpSpPr>
              <a:grpSpLocks/>
            </p:cNvGrpSpPr>
            <p:nvPr/>
          </p:nvGrpSpPr>
          <p:grpSpPr bwMode="auto">
            <a:xfrm>
              <a:off x="7749536" y="3624928"/>
              <a:ext cx="1214354" cy="298450"/>
              <a:chOff x="1580" y="10828"/>
              <a:chExt cx="2196" cy="807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0" name="AutoShape 14"/>
              <p:cNvSpPr>
                <a:spLocks noChangeArrowheads="1"/>
              </p:cNvSpPr>
              <p:nvPr/>
            </p:nvSpPr>
            <p:spPr bwMode="auto">
              <a:xfrm>
                <a:off x="1580" y="10828"/>
                <a:ext cx="2196" cy="807"/>
              </a:xfrm>
              <a:prstGeom prst="flowChart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 sz="3600">
                  <a:latin typeface="+mj-lt"/>
                </a:endParaRPr>
              </a:p>
            </p:txBody>
          </p:sp>
          <p:sp>
            <p:nvSpPr>
              <p:cNvPr id="41" name="Text Box 34"/>
              <p:cNvSpPr txBox="1">
                <a:spLocks noChangeArrowheads="1"/>
              </p:cNvSpPr>
              <p:nvPr/>
            </p:nvSpPr>
            <p:spPr bwMode="auto">
              <a:xfrm>
                <a:off x="1652" y="10908"/>
                <a:ext cx="2052" cy="6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6a. Ásia Central</a:t>
                </a:r>
                <a:endParaRPr lang="pt-BR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6"/>
            <p:cNvGrpSpPr>
              <a:grpSpLocks/>
            </p:cNvGrpSpPr>
            <p:nvPr/>
          </p:nvGrpSpPr>
          <p:grpSpPr bwMode="auto">
            <a:xfrm>
              <a:off x="7748430" y="4032568"/>
              <a:ext cx="1214354" cy="298450"/>
              <a:chOff x="1578" y="10967"/>
              <a:chExt cx="2196" cy="807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3" name="AutoShape 14"/>
              <p:cNvSpPr>
                <a:spLocks noChangeArrowheads="1"/>
              </p:cNvSpPr>
              <p:nvPr/>
            </p:nvSpPr>
            <p:spPr bwMode="auto">
              <a:xfrm>
                <a:off x="1578" y="10967"/>
                <a:ext cx="2196" cy="807"/>
              </a:xfrm>
              <a:prstGeom prst="flowChart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 sz="3600">
                  <a:latin typeface="+mj-lt"/>
                </a:endParaRPr>
              </a:p>
            </p:txBody>
          </p:sp>
          <p:sp>
            <p:nvSpPr>
              <p:cNvPr id="44" name="Text Box 34"/>
              <p:cNvSpPr txBox="1">
                <a:spLocks noChangeArrowheads="1"/>
              </p:cNvSpPr>
              <p:nvPr/>
            </p:nvSpPr>
            <p:spPr bwMode="auto">
              <a:xfrm>
                <a:off x="1652" y="11046"/>
                <a:ext cx="2052" cy="6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6b. Ásia Nordeste </a:t>
                </a:r>
                <a:endParaRPr lang="pt-BR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5" name="Group 46"/>
            <p:cNvGrpSpPr>
              <a:grpSpLocks/>
            </p:cNvGrpSpPr>
            <p:nvPr/>
          </p:nvGrpSpPr>
          <p:grpSpPr bwMode="auto">
            <a:xfrm>
              <a:off x="7748430" y="4433453"/>
              <a:ext cx="1214354" cy="298450"/>
              <a:chOff x="1578" y="11074"/>
              <a:chExt cx="2196" cy="807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6" name="AutoShape 14"/>
              <p:cNvSpPr>
                <a:spLocks noChangeArrowheads="1"/>
              </p:cNvSpPr>
              <p:nvPr/>
            </p:nvSpPr>
            <p:spPr bwMode="auto">
              <a:xfrm>
                <a:off x="1578" y="11074"/>
                <a:ext cx="2196" cy="807"/>
              </a:xfrm>
              <a:prstGeom prst="flowChart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 sz="3600">
                  <a:latin typeface="+mj-lt"/>
                </a:endParaRPr>
              </a:p>
            </p:txBody>
          </p:sp>
          <p:sp>
            <p:nvSpPr>
              <p:cNvPr id="47" name="Text Box 34"/>
              <p:cNvSpPr txBox="1">
                <a:spLocks noChangeArrowheads="1"/>
              </p:cNvSpPr>
              <p:nvPr/>
            </p:nvSpPr>
            <p:spPr bwMode="auto">
              <a:xfrm>
                <a:off x="1650" y="11118"/>
                <a:ext cx="2052" cy="6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6c. Sul da Ásia</a:t>
                </a:r>
                <a:endParaRPr lang="pt-BR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8" name="Group 46"/>
            <p:cNvGrpSpPr>
              <a:grpSpLocks/>
            </p:cNvGrpSpPr>
            <p:nvPr/>
          </p:nvGrpSpPr>
          <p:grpSpPr bwMode="auto">
            <a:xfrm>
              <a:off x="7748430" y="4845478"/>
              <a:ext cx="1214354" cy="380780"/>
              <a:chOff x="1578" y="11034"/>
              <a:chExt cx="2196" cy="64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9" name="AutoShape 14"/>
              <p:cNvSpPr>
                <a:spLocks noChangeArrowheads="1"/>
              </p:cNvSpPr>
              <p:nvPr/>
            </p:nvSpPr>
            <p:spPr bwMode="auto">
              <a:xfrm>
                <a:off x="1578" y="11034"/>
                <a:ext cx="2196" cy="643"/>
              </a:xfrm>
              <a:prstGeom prst="flowChart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 sz="3600">
                  <a:latin typeface="+mj-lt"/>
                </a:endParaRPr>
              </a:p>
            </p:txBody>
          </p:sp>
          <p:sp>
            <p:nvSpPr>
              <p:cNvPr id="50" name="Text Box 34"/>
              <p:cNvSpPr txBox="1">
                <a:spLocks noChangeArrowheads="1"/>
              </p:cNvSpPr>
              <p:nvPr/>
            </p:nvSpPr>
            <p:spPr bwMode="auto">
              <a:xfrm>
                <a:off x="1650" y="11067"/>
                <a:ext cx="2052" cy="5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6d. Sudeste da Ásia</a:t>
                </a:r>
                <a:endParaRPr lang="pt-BR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1" name="Group 46"/>
            <p:cNvGrpSpPr>
              <a:grpSpLocks/>
            </p:cNvGrpSpPr>
            <p:nvPr/>
          </p:nvGrpSpPr>
          <p:grpSpPr bwMode="auto">
            <a:xfrm>
              <a:off x="7748900" y="5331842"/>
              <a:ext cx="1214989" cy="569981"/>
              <a:chOff x="1580" y="10884"/>
              <a:chExt cx="2196" cy="930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52" name="AutoShape 14"/>
              <p:cNvSpPr>
                <a:spLocks noChangeArrowheads="1"/>
              </p:cNvSpPr>
              <p:nvPr/>
            </p:nvSpPr>
            <p:spPr bwMode="auto">
              <a:xfrm>
                <a:off x="1580" y="10884"/>
                <a:ext cx="2196" cy="930"/>
              </a:xfrm>
              <a:prstGeom prst="flowChart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 sz="3600">
                  <a:latin typeface="+mj-lt"/>
                </a:endParaRPr>
              </a:p>
            </p:txBody>
          </p:sp>
          <p:sp>
            <p:nvSpPr>
              <p:cNvPr id="53" name="Text Box 34"/>
              <p:cNvSpPr txBox="1">
                <a:spLocks noChangeArrowheads="1"/>
              </p:cNvSpPr>
              <p:nvPr/>
            </p:nvSpPr>
            <p:spPr bwMode="auto">
              <a:xfrm>
                <a:off x="1652" y="10908"/>
                <a:ext cx="2052" cy="6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6e. Oceania </a:t>
                </a:r>
                <a:r>
                  <a:rPr lang="pt-BR" sz="14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e </a:t>
                </a:r>
                <a:r>
                  <a:rPr lang="pt-BR" sz="14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Pacífico</a:t>
                </a:r>
                <a:endParaRPr lang="pt-BR" sz="24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54" name="AutoShape 89"/>
            <p:cNvCxnSpPr>
              <a:cxnSpLocks noChangeShapeType="1"/>
              <a:endCxn id="68" idx="2"/>
            </p:cNvCxnSpPr>
            <p:nvPr/>
          </p:nvCxnSpPr>
          <p:spPr bwMode="auto">
            <a:xfrm flipH="1">
              <a:off x="2982735" y="2958369"/>
              <a:ext cx="17867" cy="27723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8" name="Group 46"/>
            <p:cNvGrpSpPr>
              <a:grpSpLocks/>
            </p:cNvGrpSpPr>
            <p:nvPr/>
          </p:nvGrpSpPr>
          <p:grpSpPr bwMode="auto">
            <a:xfrm>
              <a:off x="2369218" y="3698946"/>
              <a:ext cx="1229969" cy="496743"/>
              <a:chOff x="1580" y="9921"/>
              <a:chExt cx="2196" cy="807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59" name="AutoShape 14"/>
              <p:cNvSpPr>
                <a:spLocks noChangeArrowheads="1"/>
              </p:cNvSpPr>
              <p:nvPr/>
            </p:nvSpPr>
            <p:spPr bwMode="auto">
              <a:xfrm>
                <a:off x="1580" y="9921"/>
                <a:ext cx="2196" cy="807"/>
              </a:xfrm>
              <a:prstGeom prst="flowChart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 sz="3600">
                  <a:latin typeface="+mj-lt"/>
                </a:endParaRPr>
              </a:p>
            </p:txBody>
          </p:sp>
          <p:sp>
            <p:nvSpPr>
              <p:cNvPr id="60" name="Text Box 34"/>
              <p:cNvSpPr txBox="1">
                <a:spLocks noChangeArrowheads="1"/>
              </p:cNvSpPr>
              <p:nvPr/>
            </p:nvSpPr>
            <p:spPr bwMode="auto">
              <a:xfrm>
                <a:off x="1652" y="10001"/>
                <a:ext cx="2052" cy="6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1a. África Ocidental</a:t>
                </a:r>
                <a:endParaRPr lang="pt-BR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" name="Group 46"/>
            <p:cNvGrpSpPr>
              <a:grpSpLocks/>
            </p:cNvGrpSpPr>
            <p:nvPr/>
          </p:nvGrpSpPr>
          <p:grpSpPr bwMode="auto">
            <a:xfrm>
              <a:off x="2373037" y="4299599"/>
              <a:ext cx="1226150" cy="454660"/>
              <a:chOff x="1580" y="9838"/>
              <a:chExt cx="2196" cy="807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62" name="AutoShape 14"/>
              <p:cNvSpPr>
                <a:spLocks noChangeArrowheads="1"/>
              </p:cNvSpPr>
              <p:nvPr/>
            </p:nvSpPr>
            <p:spPr bwMode="auto">
              <a:xfrm>
                <a:off x="1580" y="9838"/>
                <a:ext cx="2196" cy="807"/>
              </a:xfrm>
              <a:prstGeom prst="flowChart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 sz="3600">
                  <a:latin typeface="+mj-lt"/>
                </a:endParaRPr>
              </a:p>
            </p:txBody>
          </p:sp>
          <p:sp>
            <p:nvSpPr>
              <p:cNvPr id="63" name="Text Box 34"/>
              <p:cNvSpPr txBox="1">
                <a:spLocks noChangeArrowheads="1"/>
              </p:cNvSpPr>
              <p:nvPr/>
            </p:nvSpPr>
            <p:spPr bwMode="auto">
              <a:xfrm>
                <a:off x="1652" y="9918"/>
                <a:ext cx="2052" cy="6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1b. África Central</a:t>
                </a:r>
                <a:endParaRPr lang="pt-BR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4" name="Group 46"/>
            <p:cNvGrpSpPr>
              <a:grpSpLocks/>
            </p:cNvGrpSpPr>
            <p:nvPr/>
          </p:nvGrpSpPr>
          <p:grpSpPr bwMode="auto">
            <a:xfrm>
              <a:off x="2373037" y="4855101"/>
              <a:ext cx="1226150" cy="454660"/>
              <a:chOff x="1580" y="9838"/>
              <a:chExt cx="2196" cy="807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65" name="AutoShape 14"/>
              <p:cNvSpPr>
                <a:spLocks noChangeArrowheads="1"/>
              </p:cNvSpPr>
              <p:nvPr/>
            </p:nvSpPr>
            <p:spPr bwMode="auto">
              <a:xfrm>
                <a:off x="1580" y="9838"/>
                <a:ext cx="2196" cy="807"/>
              </a:xfrm>
              <a:prstGeom prst="flowChart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 sz="3600">
                  <a:latin typeface="+mj-lt"/>
                </a:endParaRPr>
              </a:p>
            </p:txBody>
          </p:sp>
          <p:sp>
            <p:nvSpPr>
              <p:cNvPr id="66" name="Text Box 34"/>
              <p:cNvSpPr txBox="1">
                <a:spLocks noChangeArrowheads="1"/>
              </p:cNvSpPr>
              <p:nvPr/>
            </p:nvSpPr>
            <p:spPr bwMode="auto">
              <a:xfrm>
                <a:off x="1652" y="9918"/>
                <a:ext cx="2052" cy="6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1c. Leste da África</a:t>
                </a:r>
                <a:endParaRPr lang="pt-BR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7" name="Group 46"/>
            <p:cNvGrpSpPr>
              <a:grpSpLocks/>
            </p:cNvGrpSpPr>
            <p:nvPr/>
          </p:nvGrpSpPr>
          <p:grpSpPr bwMode="auto">
            <a:xfrm>
              <a:off x="2366283" y="5423203"/>
              <a:ext cx="1232904" cy="307501"/>
              <a:chOff x="1580" y="9392"/>
              <a:chExt cx="2196" cy="807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68" name="AutoShape 14"/>
              <p:cNvSpPr>
                <a:spLocks noChangeArrowheads="1"/>
              </p:cNvSpPr>
              <p:nvPr/>
            </p:nvSpPr>
            <p:spPr bwMode="auto">
              <a:xfrm>
                <a:off x="1580" y="9392"/>
                <a:ext cx="2196" cy="807"/>
              </a:xfrm>
              <a:prstGeom prst="flowChart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 sz="3600">
                  <a:latin typeface="+mj-lt"/>
                </a:endParaRPr>
              </a:p>
            </p:txBody>
          </p:sp>
          <p:sp>
            <p:nvSpPr>
              <p:cNvPr id="69" name="Text Box 34"/>
              <p:cNvSpPr txBox="1">
                <a:spLocks noChangeArrowheads="1"/>
              </p:cNvSpPr>
              <p:nvPr/>
            </p:nvSpPr>
            <p:spPr bwMode="auto">
              <a:xfrm>
                <a:off x="1652" y="9449"/>
                <a:ext cx="2052" cy="6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1. Sul da África</a:t>
                </a:r>
                <a:endParaRPr lang="pt-BR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0" name="Group 84"/>
            <p:cNvGrpSpPr>
              <a:grpSpLocks/>
            </p:cNvGrpSpPr>
            <p:nvPr/>
          </p:nvGrpSpPr>
          <p:grpSpPr bwMode="auto">
            <a:xfrm>
              <a:off x="2382983" y="3053269"/>
              <a:ext cx="6610188" cy="616371"/>
              <a:chOff x="1146" y="8924"/>
              <a:chExt cx="9403" cy="806"/>
            </a:xfrm>
            <a:solidFill>
              <a:srgbClr val="0070C0"/>
            </a:solidFill>
          </p:grpSpPr>
          <p:grpSp>
            <p:nvGrpSpPr>
              <p:cNvPr id="71" name="Group 38"/>
              <p:cNvGrpSpPr>
                <a:grpSpLocks/>
              </p:cNvGrpSpPr>
              <p:nvPr/>
            </p:nvGrpSpPr>
            <p:grpSpPr bwMode="auto">
              <a:xfrm>
                <a:off x="3019" y="8924"/>
                <a:ext cx="1771" cy="806"/>
                <a:chOff x="3019" y="9080"/>
                <a:chExt cx="1771" cy="806"/>
              </a:xfrm>
              <a:grpFill/>
            </p:grpSpPr>
            <p:sp>
              <p:nvSpPr>
                <p:cNvPr id="84" name="AutoShape 10"/>
                <p:cNvSpPr>
                  <a:spLocks noChangeArrowheads="1"/>
                </p:cNvSpPr>
                <p:nvPr/>
              </p:nvSpPr>
              <p:spPr bwMode="auto">
                <a:xfrm>
                  <a:off x="3019" y="9080"/>
                  <a:ext cx="1771" cy="806"/>
                </a:xfrm>
                <a:prstGeom prst="flowChartProcess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 sz="360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8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038" y="9190"/>
                  <a:ext cx="1696" cy="40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 dirty="0">
                      <a:solidFill>
                        <a:schemeClr val="bg1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2. Região Árabe e Norte da África</a:t>
                  </a:r>
                  <a:endParaRPr lang="pt-BR" sz="2400" dirty="0">
                    <a:solidFill>
                      <a:schemeClr val="bg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2" name="Group 39"/>
              <p:cNvGrpSpPr>
                <a:grpSpLocks/>
              </p:cNvGrpSpPr>
              <p:nvPr/>
            </p:nvGrpSpPr>
            <p:grpSpPr bwMode="auto">
              <a:xfrm>
                <a:off x="5008" y="8924"/>
                <a:ext cx="1771" cy="630"/>
                <a:chOff x="4904" y="9080"/>
                <a:chExt cx="1771" cy="630"/>
              </a:xfrm>
              <a:grpFill/>
            </p:grpSpPr>
            <p:sp>
              <p:nvSpPr>
                <p:cNvPr id="82" name="AutoShape 9"/>
                <p:cNvSpPr>
                  <a:spLocks noChangeArrowheads="1"/>
                </p:cNvSpPr>
                <p:nvPr/>
              </p:nvSpPr>
              <p:spPr bwMode="auto">
                <a:xfrm>
                  <a:off x="4904" y="9080"/>
                  <a:ext cx="1771" cy="630"/>
                </a:xfrm>
                <a:prstGeom prst="flowChartProcess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 sz="360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8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966" y="9158"/>
                  <a:ext cx="1646" cy="40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 dirty="0">
                      <a:solidFill>
                        <a:schemeClr val="bg1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4. Região Europa</a:t>
                  </a:r>
                  <a:endParaRPr lang="pt-BR" sz="2400" dirty="0">
                    <a:solidFill>
                      <a:schemeClr val="bg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3" name="Group 42"/>
              <p:cNvGrpSpPr>
                <a:grpSpLocks/>
              </p:cNvGrpSpPr>
              <p:nvPr/>
            </p:nvGrpSpPr>
            <p:grpSpPr bwMode="auto">
              <a:xfrm>
                <a:off x="1146" y="8924"/>
                <a:ext cx="1771" cy="630"/>
                <a:chOff x="1146" y="9080"/>
                <a:chExt cx="1771" cy="630"/>
              </a:xfrm>
              <a:grpFill/>
            </p:grpSpPr>
            <p:sp>
              <p:nvSpPr>
                <p:cNvPr id="80" name="AutoShape 3"/>
                <p:cNvSpPr>
                  <a:spLocks noChangeArrowheads="1"/>
                </p:cNvSpPr>
                <p:nvPr/>
              </p:nvSpPr>
              <p:spPr bwMode="auto">
                <a:xfrm>
                  <a:off x="1146" y="9080"/>
                  <a:ext cx="1771" cy="630"/>
                </a:xfrm>
                <a:prstGeom prst="flowChartProcess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 sz="360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8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209" y="9158"/>
                  <a:ext cx="1645" cy="40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pt-BR" sz="1400" dirty="0">
                      <a:solidFill>
                        <a:schemeClr val="bg1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1. Região África</a:t>
                  </a:r>
                  <a:endParaRPr lang="pt-BR" sz="2400" dirty="0">
                    <a:solidFill>
                      <a:schemeClr val="bg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4" name="Group 44"/>
              <p:cNvGrpSpPr>
                <a:grpSpLocks/>
              </p:cNvGrpSpPr>
              <p:nvPr/>
            </p:nvGrpSpPr>
            <p:grpSpPr bwMode="auto">
              <a:xfrm>
                <a:off x="6867" y="8924"/>
                <a:ext cx="1771" cy="642"/>
                <a:chOff x="6867" y="8924"/>
                <a:chExt cx="1771" cy="642"/>
              </a:xfrm>
              <a:grpFill/>
            </p:grpSpPr>
            <p:sp>
              <p:nvSpPr>
                <p:cNvPr id="78" name="AutoShape 8"/>
                <p:cNvSpPr>
                  <a:spLocks noChangeArrowheads="1"/>
                </p:cNvSpPr>
                <p:nvPr/>
              </p:nvSpPr>
              <p:spPr bwMode="auto">
                <a:xfrm>
                  <a:off x="6867" y="8924"/>
                  <a:ext cx="1771" cy="630"/>
                </a:xfrm>
                <a:prstGeom prst="flowChartProcess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 sz="360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7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879" y="9005"/>
                  <a:ext cx="1759" cy="56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pt-BR" sz="1400" dirty="0">
                      <a:solidFill>
                        <a:schemeClr val="bg1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5. Região Mediterrânea</a:t>
                  </a:r>
                  <a:endParaRPr lang="pt-BR" sz="2400" dirty="0">
                    <a:solidFill>
                      <a:schemeClr val="bg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5" name="Group 43"/>
              <p:cNvGrpSpPr>
                <a:grpSpLocks/>
              </p:cNvGrpSpPr>
              <p:nvPr/>
            </p:nvGrpSpPr>
            <p:grpSpPr bwMode="auto">
              <a:xfrm>
                <a:off x="8778" y="8924"/>
                <a:ext cx="1771" cy="630"/>
                <a:chOff x="8778" y="8924"/>
                <a:chExt cx="1771" cy="630"/>
              </a:xfrm>
              <a:grpFill/>
            </p:grpSpPr>
            <p:sp>
              <p:nvSpPr>
                <p:cNvPr id="76" name="AutoShape 7"/>
                <p:cNvSpPr>
                  <a:spLocks noChangeArrowheads="1"/>
                </p:cNvSpPr>
                <p:nvPr/>
              </p:nvSpPr>
              <p:spPr bwMode="auto">
                <a:xfrm>
                  <a:off x="8778" y="8924"/>
                  <a:ext cx="1771" cy="630"/>
                </a:xfrm>
                <a:prstGeom prst="flowChartProcess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 sz="360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77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8809" y="9029"/>
                  <a:ext cx="1669" cy="4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pt-BR" sz="1400" dirty="0">
                      <a:solidFill>
                        <a:schemeClr val="bg1"/>
                      </a:solidFill>
                      <a:latin typeface="+mj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6. Região Ásia-Pacífico</a:t>
                  </a:r>
                  <a:endParaRPr lang="pt-BR" sz="2400" dirty="0">
                    <a:solidFill>
                      <a:schemeClr val="bg1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17242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/>
          <p:cNvSpPr txBox="1"/>
          <p:nvPr/>
        </p:nvSpPr>
        <p:spPr>
          <a:xfrm>
            <a:off x="1762125" y="149358"/>
            <a:ext cx="983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b="0" spc="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O PROCESSO PREPARATÓRIO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762125" y="549468"/>
            <a:ext cx="707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pc="30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A COMISSÃO DO PROCESSO POLÍTICO</a:t>
            </a:r>
          </a:p>
        </p:txBody>
      </p:sp>
      <p:cxnSp>
        <p:nvCxnSpPr>
          <p:cNvPr id="27" name="Conector reto 26"/>
          <p:cNvCxnSpPr/>
          <p:nvPr/>
        </p:nvCxnSpPr>
        <p:spPr>
          <a:xfrm>
            <a:off x="1752600" y="550898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5566679" y="5702602"/>
            <a:ext cx="4098372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4. Julio César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Baena</a:t>
            </a:r>
            <a:endParaRPr lang="pt-BR" sz="1600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Ministério do Meio Ambiente do Brasil 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665090" y="2992547"/>
            <a:ext cx="3242541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1. Reinaldo Salgado – Ministério das Relações Exteriores do Brasil (</a:t>
            </a:r>
            <a:r>
              <a:rPr kumimoji="0" lang="pt-BR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Chair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344212" y="5694907"/>
            <a:ext cx="2989344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2. Antônio Félix Domingues – ANA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333556" y="5819049"/>
            <a:ext cx="2440027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3. Roberto Muniz– Senador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8841339" y="3005272"/>
            <a:ext cx="3554463" cy="94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8.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Canisius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Kanangire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African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Minister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’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Council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on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Water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(AMCOW)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5920967" y="2909400"/>
            <a:ext cx="3450772" cy="1036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5.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Andras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Szöllösi-Nagy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Ministério do Interior da Hungria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(Vice </a:t>
            </a:r>
            <a:r>
              <a:rPr kumimoji="0" lang="pt-BR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Chair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3526208" y="3512611"/>
            <a:ext cx="274637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6. Sophie Auconie – Parlamento Europeu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9507318" y="5757381"/>
            <a:ext cx="2567488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7. Kanupryia Harish – Jal Bhagirathi Foundation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7" y="1402662"/>
            <a:ext cx="2177143" cy="1496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788" y="1234512"/>
            <a:ext cx="1565586" cy="1565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3405" y="1200045"/>
            <a:ext cx="1771983" cy="2241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7" y="3953224"/>
            <a:ext cx="1433725" cy="1701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591" y="4316065"/>
            <a:ext cx="1153053" cy="1441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5474" y="4201334"/>
            <a:ext cx="142875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14BA1DA-3DB9-4617-B9AB-EC9F7BD64D1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456" y="4055332"/>
            <a:ext cx="2594249" cy="1522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1062165-B4B9-4DF2-BF1B-AB325EBFA7A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8067" y="995884"/>
            <a:ext cx="1903564" cy="1903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2767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/>
          <p:cNvSpPr txBox="1"/>
          <p:nvPr/>
        </p:nvSpPr>
        <p:spPr>
          <a:xfrm>
            <a:off x="1762125" y="149358"/>
            <a:ext cx="983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419" b="0" spc="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O PROCESSO POLÍTICO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762125" y="549468"/>
            <a:ext cx="707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spc="30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E OS SUB-PROCESSOS</a:t>
            </a:r>
          </a:p>
        </p:txBody>
      </p:sp>
      <p:cxnSp>
        <p:nvCxnSpPr>
          <p:cNvPr id="27" name="Conector reto 26"/>
          <p:cNvCxnSpPr/>
          <p:nvPr/>
        </p:nvCxnSpPr>
        <p:spPr>
          <a:xfrm>
            <a:off x="1752600" y="550898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Espaço Reservado para Conteúdo 4"/>
          <p:cNvGraphicFramePr>
            <a:graphicFrameLocks noGrp="1"/>
          </p:cNvGraphicFramePr>
          <p:nvPr>
            <p:ph idx="1"/>
            <p:extLst/>
          </p:nvPr>
        </p:nvGraphicFramePr>
        <p:xfrm>
          <a:off x="1023938" y="1168857"/>
          <a:ext cx="10231666" cy="4968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Seta: para Baixo 5"/>
          <p:cNvSpPr/>
          <p:nvPr/>
        </p:nvSpPr>
        <p:spPr>
          <a:xfrm>
            <a:off x="6004560" y="2245171"/>
            <a:ext cx="304905" cy="411532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30" name="Seta: para Baixo 9"/>
          <p:cNvSpPr/>
          <p:nvPr/>
        </p:nvSpPr>
        <p:spPr>
          <a:xfrm rot="5400000">
            <a:off x="7005459" y="3429713"/>
            <a:ext cx="304905" cy="411532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31" name="Seta: para Baixo 10"/>
          <p:cNvSpPr/>
          <p:nvPr/>
        </p:nvSpPr>
        <p:spPr>
          <a:xfrm rot="10800000">
            <a:off x="6004559" y="4632488"/>
            <a:ext cx="304905" cy="411532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32" name="Seta: para Baixo 9"/>
          <p:cNvSpPr/>
          <p:nvPr/>
        </p:nvSpPr>
        <p:spPr>
          <a:xfrm rot="16200000">
            <a:off x="5009417" y="3429713"/>
            <a:ext cx="304905" cy="411532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65091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/>
          <p:cNvSpPr txBox="1"/>
          <p:nvPr/>
        </p:nvSpPr>
        <p:spPr>
          <a:xfrm>
            <a:off x="1762125" y="149358"/>
            <a:ext cx="983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b="0" spc="60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O PROCESSO PREPARATÓRIO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762125" y="549468"/>
            <a:ext cx="707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pc="30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O GRUPO FOCAL DE SUSTENTABILIDADE</a:t>
            </a:r>
          </a:p>
        </p:txBody>
      </p:sp>
      <p:cxnSp>
        <p:nvCxnSpPr>
          <p:cNvPr id="27" name="Conector reto 26"/>
          <p:cNvCxnSpPr/>
          <p:nvPr/>
        </p:nvCxnSpPr>
        <p:spPr>
          <a:xfrm>
            <a:off x="1752600" y="550898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6067051" y="2915958"/>
            <a:ext cx="322954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7. Jean Lapegue – Action Contre La Faim, França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240588" y="3550277"/>
            <a:ext cx="3053179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1. Marina Grossi – CEBDS  (</a:t>
            </a:r>
            <a:r>
              <a:rPr kumimoji="0" lang="pt-BR" sz="1600" b="0" i="1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Chair</a:t>
            </a:r>
            <a:r>
              <a:rPr kumimoji="0" lang="pt-BR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918253" y="6035206"/>
            <a:ext cx="1521442" cy="696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3. Flávia Neves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Coca Cola Brasil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3206180" y="5390882"/>
            <a:ext cx="2241255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4. Jorge Soto – BRASKEM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5014969" y="5671269"/>
            <a:ext cx="488252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8. Pierre Alain Roche – Ministério de Meio Ambiente, Des. Sust. e Energia da França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8708795" y="2332822"/>
            <a:ext cx="3450772" cy="69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5. Karin Krchnak  – WWF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(Vice </a:t>
            </a:r>
            <a:r>
              <a:rPr kumimoji="0" lang="pt-BR" sz="1600" b="0" i="1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Chair</a:t>
            </a:r>
            <a:r>
              <a:rPr kumimoji="0" lang="pt-BR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3175097" y="2735841"/>
            <a:ext cx="2761012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2. Maria Silvia Rossi – SEMA/DF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9576792" y="5361633"/>
            <a:ext cx="203310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6. Mariano Montero – FEMSA</a:t>
            </a:r>
          </a:p>
        </p:txBody>
      </p:sp>
      <p:pic>
        <p:nvPicPr>
          <p:cNvPr id="46" name="Imagem 4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78" y="1349293"/>
            <a:ext cx="1564798" cy="2086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972" y="250089"/>
            <a:ext cx="1478417" cy="1969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146" y="1261865"/>
            <a:ext cx="2212521" cy="1534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309" y="1087038"/>
            <a:ext cx="2282588" cy="1511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220" y="3332715"/>
            <a:ext cx="1539174" cy="1917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865" y="3745571"/>
            <a:ext cx="1384727" cy="1883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Imagem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7997" y="3700210"/>
            <a:ext cx="1762125" cy="1571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media.licdn.com/mpr/mpr/shrinknp_200_200/AAEAAQAAAAAAAAkvAAAAJDcyNThmYTJmLWIxZWUtNDEwMS1hZTg2LTJkYWUxZTg3YjgwNQ.jpg">
            <a:extLst>
              <a:ext uri="{FF2B5EF4-FFF2-40B4-BE49-F238E27FC236}">
                <a16:creationId xmlns:a16="http://schemas.microsoft.com/office/drawing/2014/main" id="{9F9D276A-7777-4C1B-BD95-84E4D14D8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861" y="4109157"/>
            <a:ext cx="1722972" cy="1722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157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: Cantos Arredondados 38"/>
          <p:cNvSpPr/>
          <p:nvPr/>
        </p:nvSpPr>
        <p:spPr>
          <a:xfrm>
            <a:off x="7190504" y="1532930"/>
            <a:ext cx="4392198" cy="1771943"/>
          </a:xfrm>
          <a:prstGeom prst="roundRect">
            <a:avLst>
              <a:gd name="adj" fmla="val 723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pt-BR" b="1">
              <a:ln/>
              <a:solidFill>
                <a:schemeClr val="accent3"/>
              </a:solidFill>
            </a:endParaRPr>
          </a:p>
        </p:txBody>
      </p:sp>
      <p:sp>
        <p:nvSpPr>
          <p:cNvPr id="40" name="Retângulo: Cantos Arredondados 39"/>
          <p:cNvSpPr/>
          <p:nvPr/>
        </p:nvSpPr>
        <p:spPr>
          <a:xfrm>
            <a:off x="7190504" y="1116041"/>
            <a:ext cx="4392198" cy="601259"/>
          </a:xfrm>
          <a:prstGeom prst="roundRect">
            <a:avLst>
              <a:gd name="adj" fmla="val 723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COMPROMISSOS</a:t>
            </a:r>
          </a:p>
        </p:txBody>
      </p:sp>
      <p:sp>
        <p:nvSpPr>
          <p:cNvPr id="2" name="Retângulo: Cantos Arredondados 1"/>
          <p:cNvSpPr/>
          <p:nvPr/>
        </p:nvSpPr>
        <p:spPr>
          <a:xfrm>
            <a:off x="2031991" y="2477880"/>
            <a:ext cx="4257973" cy="3750449"/>
          </a:xfrm>
          <a:prstGeom prst="roundRect">
            <a:avLst>
              <a:gd name="adj" fmla="val 723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pt-BR" b="1">
              <a:ln/>
              <a:solidFill>
                <a:schemeClr val="accent3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2246067" y="2827494"/>
            <a:ext cx="710873" cy="71087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/>
              <a:t>1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2980038" y="2883017"/>
            <a:ext cx="246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Vídeo Institucional sobre Sustentabilidade 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8092021" y="1841259"/>
            <a:ext cx="2208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Compromisso de Sustentabilidade</a:t>
            </a:r>
          </a:p>
        </p:txBody>
      </p:sp>
      <p:sp>
        <p:nvSpPr>
          <p:cNvPr id="25" name="Elipse 24"/>
          <p:cNvSpPr/>
          <p:nvPr/>
        </p:nvSpPr>
        <p:spPr>
          <a:xfrm>
            <a:off x="7409356" y="1808372"/>
            <a:ext cx="632204" cy="63220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5</a:t>
            </a:r>
          </a:p>
        </p:txBody>
      </p:sp>
      <p:sp>
        <p:nvSpPr>
          <p:cNvPr id="26" name="Elipse 25"/>
          <p:cNvSpPr/>
          <p:nvPr/>
        </p:nvSpPr>
        <p:spPr>
          <a:xfrm>
            <a:off x="7409356" y="2542744"/>
            <a:ext cx="632203" cy="63220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6</a:t>
            </a:r>
          </a:p>
        </p:txBody>
      </p:sp>
      <p:sp>
        <p:nvSpPr>
          <p:cNvPr id="22" name="Retângulo: Cantos Arredondados 21"/>
          <p:cNvSpPr/>
          <p:nvPr/>
        </p:nvSpPr>
        <p:spPr>
          <a:xfrm>
            <a:off x="7190504" y="4346489"/>
            <a:ext cx="4392198" cy="1826418"/>
          </a:xfrm>
          <a:prstGeom prst="roundRect">
            <a:avLst>
              <a:gd name="adj" fmla="val 723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pt-BR" b="1">
              <a:ln/>
              <a:solidFill>
                <a:schemeClr val="accent3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2274836" y="3689118"/>
            <a:ext cx="682104" cy="68210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2</a:t>
            </a:r>
          </a:p>
        </p:txBody>
      </p:sp>
      <p:sp>
        <p:nvSpPr>
          <p:cNvPr id="28" name="Elipse 27"/>
          <p:cNvSpPr/>
          <p:nvPr/>
        </p:nvSpPr>
        <p:spPr>
          <a:xfrm>
            <a:off x="2280184" y="4521973"/>
            <a:ext cx="677366" cy="67736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/>
              <a:t>3</a:t>
            </a:r>
          </a:p>
        </p:txBody>
      </p:sp>
      <p:sp>
        <p:nvSpPr>
          <p:cNvPr id="29" name="Elipse 28"/>
          <p:cNvSpPr/>
          <p:nvPr/>
        </p:nvSpPr>
        <p:spPr>
          <a:xfrm>
            <a:off x="7390886" y="4537447"/>
            <a:ext cx="647794" cy="64779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7</a:t>
            </a:r>
          </a:p>
        </p:txBody>
      </p:sp>
      <p:sp>
        <p:nvSpPr>
          <p:cNvPr id="30" name="Elipse 29"/>
          <p:cNvSpPr/>
          <p:nvPr/>
        </p:nvSpPr>
        <p:spPr>
          <a:xfrm>
            <a:off x="7409357" y="5312503"/>
            <a:ext cx="632205" cy="6322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8</a:t>
            </a:r>
          </a:p>
        </p:txBody>
      </p:sp>
      <p:sp>
        <p:nvSpPr>
          <p:cNvPr id="31" name="Elipse 30"/>
          <p:cNvSpPr/>
          <p:nvPr/>
        </p:nvSpPr>
        <p:spPr>
          <a:xfrm>
            <a:off x="2274836" y="5350089"/>
            <a:ext cx="682104" cy="68210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4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8101255" y="2710511"/>
            <a:ext cx="2075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Painel de Alto Nível 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2980038" y="3706717"/>
            <a:ext cx="2930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Compartilhamento de Boas Práticas em Sustentabilidade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2980038" y="4567353"/>
            <a:ext cx="2229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Plataforma de Consulta Online 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8121119" y="4555567"/>
            <a:ext cx="3369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Avaliação e Compensação da Pegada de Carbono e Água 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8121120" y="5369615"/>
            <a:ext cx="3369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Plano de Gestão  / </a:t>
            </a:r>
            <a:r>
              <a:rPr lang="pt-BR" i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Retrofitting</a:t>
            </a:r>
            <a:r>
              <a:rPr lang="pt-BR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/ Tecnologias Hídricas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2980037" y="5381814"/>
            <a:ext cx="3156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Plataforma de Sustentabilidade do Fórum Mundial da Água </a:t>
            </a:r>
          </a:p>
        </p:txBody>
      </p:sp>
      <p:sp>
        <p:nvSpPr>
          <p:cNvPr id="21" name="Retângulo: Cantos Arredondados 20"/>
          <p:cNvSpPr/>
          <p:nvPr/>
        </p:nvSpPr>
        <p:spPr>
          <a:xfrm>
            <a:off x="2031991" y="2089053"/>
            <a:ext cx="4257973" cy="601259"/>
          </a:xfrm>
          <a:prstGeom prst="roundRect">
            <a:avLst>
              <a:gd name="adj" fmla="val 723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PLATAFORMA DE COMUNICAÇÃO </a:t>
            </a:r>
          </a:p>
        </p:txBody>
      </p:sp>
      <p:sp>
        <p:nvSpPr>
          <p:cNvPr id="38" name="Retângulo: Cantos Arredondados 37"/>
          <p:cNvSpPr/>
          <p:nvPr/>
        </p:nvSpPr>
        <p:spPr>
          <a:xfrm>
            <a:off x="7190504" y="3834232"/>
            <a:ext cx="4392198" cy="601259"/>
          </a:xfrm>
          <a:prstGeom prst="roundRect">
            <a:avLst>
              <a:gd name="adj" fmla="val 723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8º FÓRUM SUSTENTÁVEL</a:t>
            </a:r>
          </a:p>
        </p:txBody>
      </p:sp>
      <p:sp>
        <p:nvSpPr>
          <p:cNvPr id="41" name="Círculo Parcial 40"/>
          <p:cNvSpPr/>
          <p:nvPr/>
        </p:nvSpPr>
        <p:spPr>
          <a:xfrm>
            <a:off x="2603622" y="-1568666"/>
            <a:ext cx="4533073" cy="3137331"/>
          </a:xfrm>
          <a:prstGeom prst="pie">
            <a:avLst>
              <a:gd name="adj1" fmla="val 0"/>
              <a:gd name="adj2" fmla="val 1081282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4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pt-BR" sz="3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pt-BR" sz="27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Grupo Focal de Sustentabilidade</a:t>
            </a:r>
          </a:p>
        </p:txBody>
      </p:sp>
      <p:sp>
        <p:nvSpPr>
          <p:cNvPr id="42" name="Elipse 41"/>
          <p:cNvSpPr/>
          <p:nvPr/>
        </p:nvSpPr>
        <p:spPr>
          <a:xfrm>
            <a:off x="2011545" y="341747"/>
            <a:ext cx="517236" cy="5172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/>
          <p:cNvSpPr/>
          <p:nvPr/>
        </p:nvSpPr>
        <p:spPr>
          <a:xfrm>
            <a:off x="2754407" y="1197684"/>
            <a:ext cx="517236" cy="5172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Elipse 43"/>
          <p:cNvSpPr/>
          <p:nvPr/>
        </p:nvSpPr>
        <p:spPr>
          <a:xfrm>
            <a:off x="6466396" y="1201307"/>
            <a:ext cx="517236" cy="5172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lipse 44"/>
          <p:cNvSpPr/>
          <p:nvPr/>
        </p:nvSpPr>
        <p:spPr>
          <a:xfrm>
            <a:off x="7211536" y="341747"/>
            <a:ext cx="517236" cy="5172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499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960" y="403885"/>
            <a:ext cx="5040001" cy="576000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766353" y="46241"/>
            <a:ext cx="975946" cy="1186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tângulo 5"/>
          <p:cNvSpPr/>
          <p:nvPr/>
        </p:nvSpPr>
        <p:spPr>
          <a:xfrm>
            <a:off x="1540693" y="4182761"/>
            <a:ext cx="456787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>
                <a:solidFill>
                  <a:schemeClr val="accent1">
                    <a:lumMod val="50000"/>
                  </a:schemeClr>
                </a:solidFill>
                <a:latin typeface="+mj-lt"/>
              </a:rPr>
              <a:t>Glauco Kimura de Freitas</a:t>
            </a:r>
          </a:p>
          <a:p>
            <a:pPr algn="ctr"/>
            <a:r>
              <a:rPr lang="pt-BR">
                <a:solidFill>
                  <a:schemeClr val="accent1">
                    <a:lumMod val="50000"/>
                  </a:schemeClr>
                </a:solidFill>
                <a:latin typeface="+mj-lt"/>
              </a:rPr>
              <a:t>Secretariado do 8</a:t>
            </a:r>
            <a:r>
              <a:rPr lang="pt-BR" baseline="30000">
                <a:solidFill>
                  <a:schemeClr val="accent1">
                    <a:lumMod val="50000"/>
                  </a:schemeClr>
                </a:solidFill>
                <a:latin typeface="+mj-lt"/>
              </a:rPr>
              <a:t>o</a:t>
            </a:r>
            <a:r>
              <a:rPr lang="pt-BR">
                <a:solidFill>
                  <a:schemeClr val="accent1">
                    <a:lumMod val="50000"/>
                  </a:schemeClr>
                </a:solidFill>
                <a:latin typeface="+mj-lt"/>
              </a:rPr>
              <a:t> Fórum Mundial da Água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7B1D8DC-390D-4C99-BE64-3128EE2819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663" y="2128753"/>
            <a:ext cx="5316227" cy="1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40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/>
          <p:cNvSpPr txBox="1"/>
          <p:nvPr/>
        </p:nvSpPr>
        <p:spPr>
          <a:xfrm>
            <a:off x="1762125" y="149358"/>
            <a:ext cx="983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b="0" spc="60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O PROCESSO PREPARATÓRIO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762125" y="549468"/>
            <a:ext cx="707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pc="30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A COMISSÃO DO PROCESSO FÓRUM CIDADÃO</a:t>
            </a:r>
          </a:p>
        </p:txBody>
      </p:sp>
      <p:cxnSp>
        <p:nvCxnSpPr>
          <p:cNvPr id="27" name="Conector reto 26"/>
          <p:cNvCxnSpPr/>
          <p:nvPr/>
        </p:nvCxnSpPr>
        <p:spPr>
          <a:xfrm>
            <a:off x="1752600" y="550898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482202" y="3667458"/>
            <a:ext cx="305317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1. Lupercio Ziroldo – REBOB  (</a:t>
            </a:r>
            <a:r>
              <a:rPr kumimoji="0" lang="pt-BR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Chair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921" y="1349688"/>
            <a:ext cx="1643743" cy="2235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Retângulo 29"/>
          <p:cNvSpPr/>
          <p:nvPr/>
        </p:nvSpPr>
        <p:spPr>
          <a:xfrm>
            <a:off x="8664909" y="2403442"/>
            <a:ext cx="3450772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2.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Iman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Abd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El Al – Ibrahim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Abd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El Al Foundation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(Vice </a:t>
            </a:r>
            <a:r>
              <a:rPr kumimoji="0" lang="pt-BR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Chair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222" y="823989"/>
            <a:ext cx="2646215" cy="1488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Retângulo 31"/>
          <p:cNvSpPr/>
          <p:nvPr/>
        </p:nvSpPr>
        <p:spPr>
          <a:xfrm>
            <a:off x="3130121" y="3275542"/>
            <a:ext cx="328365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3.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Nidal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Salim –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Global Institute for Water Environment &amp; Health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628" y="1379732"/>
            <a:ext cx="1408567" cy="1813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Retângulo 33"/>
          <p:cNvSpPr/>
          <p:nvPr/>
        </p:nvSpPr>
        <p:spPr>
          <a:xfrm>
            <a:off x="6413780" y="3277497"/>
            <a:ext cx="237308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5. Taciana Leme – ANA</a:t>
            </a:r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6313" y="1262490"/>
            <a:ext cx="2000250" cy="192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" name="Retângulo 35"/>
          <p:cNvSpPr/>
          <p:nvPr/>
        </p:nvSpPr>
        <p:spPr>
          <a:xfrm>
            <a:off x="825344" y="6256891"/>
            <a:ext cx="2375715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6. Suraya Modaelli  – DAEE</a:t>
            </a: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921" y="4611689"/>
            <a:ext cx="1567879" cy="1567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Retângulo 37"/>
          <p:cNvSpPr/>
          <p:nvPr/>
        </p:nvSpPr>
        <p:spPr>
          <a:xfrm>
            <a:off x="2203651" y="5901088"/>
            <a:ext cx="4882520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8.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Mathilde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Saada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– SUEZ</a:t>
            </a:r>
          </a:p>
        </p:txBody>
      </p:sp>
      <p:pic>
        <p:nvPicPr>
          <p:cNvPr id="39" name="Imagem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3167" y="4324407"/>
            <a:ext cx="1457174" cy="1457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" name="Retângulo 39"/>
          <p:cNvSpPr/>
          <p:nvPr/>
        </p:nvSpPr>
        <p:spPr>
          <a:xfrm>
            <a:off x="9558819" y="5689478"/>
            <a:ext cx="2033106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7. Asma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Bachikh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– Parlamento da Juventude pela Água</a:t>
            </a: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9151" y="3894814"/>
            <a:ext cx="1740235" cy="1733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321" y="3929185"/>
            <a:ext cx="1556715" cy="1556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4" name="Retângulo 53"/>
          <p:cNvSpPr/>
          <p:nvPr/>
        </p:nvSpPr>
        <p:spPr>
          <a:xfrm>
            <a:off x="5990171" y="5603391"/>
            <a:ext cx="297440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4. Alice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Dentener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– 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Women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for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Water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Partnership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549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/>
          <p:cNvSpPr txBox="1"/>
          <p:nvPr/>
        </p:nvSpPr>
        <p:spPr>
          <a:xfrm>
            <a:off x="1762125" y="149358"/>
            <a:ext cx="983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419" b="0" spc="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O PROCESSO FÓRUM CIDADÃO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762125" y="549468"/>
            <a:ext cx="707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spc="30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DIRETRIZES</a:t>
            </a:r>
          </a:p>
        </p:txBody>
      </p:sp>
      <p:cxnSp>
        <p:nvCxnSpPr>
          <p:cNvPr id="27" name="Conector reto 26"/>
          <p:cNvCxnSpPr/>
          <p:nvPr/>
        </p:nvCxnSpPr>
        <p:spPr>
          <a:xfrm>
            <a:off x="1752600" y="550898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Espaço Reservado para Conteúdo 4"/>
          <p:cNvGraphicFramePr>
            <a:graphicFrameLocks noGrp="1"/>
          </p:cNvGraphicFramePr>
          <p:nvPr>
            <p:ph idx="1"/>
            <p:extLst/>
          </p:nvPr>
        </p:nvGraphicFramePr>
        <p:xfrm>
          <a:off x="1356221" y="1542517"/>
          <a:ext cx="4527343" cy="4077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Espaço Reservado para Conteúdo 4"/>
          <p:cNvGraphicFramePr>
            <a:graphicFrameLocks/>
          </p:cNvGraphicFramePr>
          <p:nvPr>
            <p:extLst/>
          </p:nvPr>
        </p:nvGraphicFramePr>
        <p:xfrm>
          <a:off x="5366327" y="1025235"/>
          <a:ext cx="6530109" cy="453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33037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62125" y="149358"/>
            <a:ext cx="983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b="0" spc="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O PROCESSO PREPARATÓRIO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62125" y="549468"/>
            <a:ext cx="707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spc="30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COMO INTERAGIR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52600" y="550898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m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542" y="1137548"/>
            <a:ext cx="10088383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61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45787" y="3178399"/>
            <a:ext cx="5728997" cy="15635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algn="ctr">
              <a:lnSpc>
                <a:spcPct val="107000"/>
              </a:lnSpc>
              <a:spcAft>
                <a:spcPts val="600"/>
              </a:spcAft>
            </a:pPr>
            <a:r>
              <a:rPr lang="pt-B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6 Salas Temáticas</a:t>
            </a:r>
          </a:p>
          <a:p>
            <a:pPr marL="268288" algn="ctr">
              <a:lnSpc>
                <a:spcPct val="107000"/>
              </a:lnSpc>
              <a:spcAft>
                <a:spcPts val="600"/>
              </a:spcAft>
            </a:pPr>
            <a:r>
              <a:rPr lang="pt-B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3 rodadas de discussões moderadas</a:t>
            </a:r>
          </a:p>
          <a:p>
            <a:pPr marL="268288" algn="ctr">
              <a:lnSpc>
                <a:spcPct val="107000"/>
              </a:lnSpc>
              <a:spcAft>
                <a:spcPts val="600"/>
              </a:spcAft>
            </a:pPr>
            <a:r>
              <a:rPr lang="pt-B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8 semanas de Consultas, Votações, Compartilhamento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51694396"/>
              </p:ext>
            </p:extLst>
          </p:nvPr>
        </p:nvGraphicFramePr>
        <p:xfrm>
          <a:off x="1441135" y="4988895"/>
          <a:ext cx="9527442" cy="1219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tângulo 10"/>
          <p:cNvSpPr/>
          <p:nvPr/>
        </p:nvSpPr>
        <p:spPr>
          <a:xfrm>
            <a:off x="6279502" y="3260729"/>
            <a:ext cx="4837723" cy="15635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algn="ctr">
              <a:lnSpc>
                <a:spcPct val="107000"/>
              </a:lnSpc>
              <a:spcAft>
                <a:spcPts val="600"/>
              </a:spcAft>
            </a:pPr>
            <a:r>
              <a:rPr lang="pt-B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Até abril,</a:t>
            </a:r>
          </a:p>
          <a:p>
            <a:pPr marL="268288" algn="ctr">
              <a:lnSpc>
                <a:spcPct val="107000"/>
              </a:lnSpc>
              <a:spcAft>
                <a:spcPts val="600"/>
              </a:spcAft>
            </a:pPr>
            <a:r>
              <a:rPr lang="pt-B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20.275 visitantes – 916 usuários registrados</a:t>
            </a:r>
          </a:p>
          <a:p>
            <a:pPr marL="268288" algn="ctr">
              <a:lnSpc>
                <a:spcPct val="107000"/>
              </a:lnSpc>
              <a:spcAft>
                <a:spcPts val="600"/>
              </a:spcAft>
            </a:pPr>
            <a:r>
              <a:rPr lang="pt-BR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35.210 sessões de debates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1752600" y="550898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762125" y="149358"/>
            <a:ext cx="983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b="0" spc="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O PROCESSO PREPARATÓRIO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762125" y="549468"/>
            <a:ext cx="707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pc="30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SUA VOZ – CONSULTA PÚBLICA ON-LINE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656" y="1324822"/>
            <a:ext cx="10058400" cy="160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91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95369" y="3735086"/>
            <a:ext cx="3891939" cy="160043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CAPACITAÇÃO (12 junho – 2 julho)</a:t>
            </a:r>
          </a:p>
          <a:p>
            <a:endParaRPr lang="pt-BR" sz="1400" b="1" dirty="0">
              <a:solidFill>
                <a:schemeClr val="bg1"/>
              </a:solidFill>
            </a:endParaRPr>
          </a:p>
          <a:p>
            <a:r>
              <a:rPr lang="pt-BR" sz="1400" b="1" dirty="0">
                <a:solidFill>
                  <a:schemeClr val="bg1"/>
                </a:solidFill>
              </a:rPr>
              <a:t>GOVERNANÇA (3 julho – 16 julho)</a:t>
            </a:r>
          </a:p>
          <a:p>
            <a:endParaRPr lang="pt-BR" sz="1400" b="1" dirty="0">
              <a:solidFill>
                <a:schemeClr val="bg1"/>
              </a:solidFill>
            </a:endParaRPr>
          </a:p>
          <a:p>
            <a:r>
              <a:rPr lang="pt-BR" sz="1400" b="1" dirty="0">
                <a:solidFill>
                  <a:srgbClr val="C00000"/>
                </a:solidFill>
              </a:rPr>
              <a:t>COMPARTILHAMENTO (17 – 30 julho)</a:t>
            </a:r>
          </a:p>
          <a:p>
            <a:endParaRPr lang="pt-BR" sz="1400" b="1" dirty="0">
              <a:solidFill>
                <a:schemeClr val="bg1"/>
              </a:solidFill>
            </a:endParaRPr>
          </a:p>
          <a:p>
            <a:r>
              <a:rPr lang="pt-BR" sz="1400" b="1" dirty="0">
                <a:solidFill>
                  <a:schemeClr val="bg1"/>
                </a:solidFill>
              </a:rPr>
              <a:t>SUSTENTABILIDADE (31 julho – 13 agosto)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1517980" y="1253476"/>
            <a:ext cx="2541486" cy="1244796"/>
            <a:chOff x="35726" y="-60736"/>
            <a:chExt cx="2541486" cy="1244796"/>
          </a:xfrm>
        </p:grpSpPr>
        <p:sp>
          <p:nvSpPr>
            <p:cNvPr id="28" name="Retângulo de cantos arredondados 27"/>
            <p:cNvSpPr/>
            <p:nvPr/>
          </p:nvSpPr>
          <p:spPr>
            <a:xfrm>
              <a:off x="74398" y="-60736"/>
              <a:ext cx="2502814" cy="121978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tângulo 28"/>
            <p:cNvSpPr/>
            <p:nvPr/>
          </p:nvSpPr>
          <p:spPr>
            <a:xfrm>
              <a:off x="35726" y="35726"/>
              <a:ext cx="2431362" cy="11483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0" kern="1200" dirty="0">
                  <a:latin typeface="+mj-lt"/>
                </a:rPr>
                <a:t>SESSÕES TEMÁTICAS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0" kern="1200" dirty="0">
                  <a:latin typeface="+mj-lt"/>
                </a:rPr>
                <a:t>Fevereiro a Abril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4309748" y="1613756"/>
            <a:ext cx="535034" cy="620697"/>
            <a:chOff x="2755189" y="299544"/>
            <a:chExt cx="535034" cy="620697"/>
          </a:xfrm>
        </p:grpSpPr>
        <p:sp>
          <p:nvSpPr>
            <p:cNvPr id="26" name="Seta para a direita 25"/>
            <p:cNvSpPr/>
            <p:nvPr/>
          </p:nvSpPr>
          <p:spPr>
            <a:xfrm>
              <a:off x="2755189" y="299544"/>
              <a:ext cx="535034" cy="62069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Seta para a direita 6"/>
            <p:cNvSpPr/>
            <p:nvPr/>
          </p:nvSpPr>
          <p:spPr>
            <a:xfrm>
              <a:off x="2755189" y="423683"/>
              <a:ext cx="374524" cy="372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b="0" kern="1200" noProof="0" dirty="0">
                <a:latin typeface="+mj-lt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5066872" y="1314212"/>
            <a:ext cx="2502814" cy="1219786"/>
            <a:chOff x="3512313" y="0"/>
            <a:chExt cx="2502814" cy="1219786"/>
          </a:xfrm>
        </p:grpSpPr>
        <p:sp>
          <p:nvSpPr>
            <p:cNvPr id="24" name="Retângulo de cantos arredondados 23"/>
            <p:cNvSpPr/>
            <p:nvPr/>
          </p:nvSpPr>
          <p:spPr>
            <a:xfrm>
              <a:off x="3512313" y="0"/>
              <a:ext cx="2502814" cy="121978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tângulo 24"/>
            <p:cNvSpPr/>
            <p:nvPr/>
          </p:nvSpPr>
          <p:spPr>
            <a:xfrm>
              <a:off x="3548039" y="35726"/>
              <a:ext cx="2431362" cy="11483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b="0" kern="1200" dirty="0">
                  <a:latin typeface="+mj-lt"/>
                </a:rPr>
                <a:t>TEMAS TRANSVERSAIS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0" kern="1200" dirty="0">
                  <a:latin typeface="+mj-lt"/>
                </a:rPr>
                <a:t>Junho a Agosto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7819968" y="1613756"/>
            <a:ext cx="530596" cy="620697"/>
            <a:chOff x="6265409" y="299544"/>
            <a:chExt cx="530596" cy="620697"/>
          </a:xfrm>
        </p:grpSpPr>
        <p:sp>
          <p:nvSpPr>
            <p:cNvPr id="22" name="Seta para a direita 21"/>
            <p:cNvSpPr/>
            <p:nvPr/>
          </p:nvSpPr>
          <p:spPr>
            <a:xfrm>
              <a:off x="6265409" y="299544"/>
              <a:ext cx="530596" cy="62069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Seta para a direita 10"/>
            <p:cNvSpPr/>
            <p:nvPr/>
          </p:nvSpPr>
          <p:spPr>
            <a:xfrm>
              <a:off x="6265409" y="423683"/>
              <a:ext cx="371417" cy="372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b="0" kern="1200" noProof="0" dirty="0">
                <a:latin typeface="+mj-lt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8570812" y="1314212"/>
            <a:ext cx="2502814" cy="1219786"/>
            <a:chOff x="7016253" y="0"/>
            <a:chExt cx="2502814" cy="1219786"/>
          </a:xfrm>
        </p:grpSpPr>
        <p:sp>
          <p:nvSpPr>
            <p:cNvPr id="20" name="Retângulo de cantos arredondados 19"/>
            <p:cNvSpPr/>
            <p:nvPr/>
          </p:nvSpPr>
          <p:spPr>
            <a:xfrm>
              <a:off x="7016253" y="0"/>
              <a:ext cx="2502814" cy="121978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tângulo 20"/>
            <p:cNvSpPr/>
            <p:nvPr/>
          </p:nvSpPr>
          <p:spPr>
            <a:xfrm>
              <a:off x="7016253" y="17845"/>
              <a:ext cx="2431362" cy="11483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0" kern="1200" dirty="0">
                  <a:latin typeface="+mj-lt"/>
                </a:rPr>
                <a:t>Implementação e Monitoramento dos </a:t>
              </a:r>
              <a:r>
                <a:rPr lang="pt-BR" sz="2000" b="0" kern="1200" dirty="0" err="1">
                  <a:latin typeface="+mj-lt"/>
                </a:rPr>
                <a:t>ODSs</a:t>
              </a:r>
              <a:endParaRPr lang="pt-BR" sz="2000" b="0" kern="1200" dirty="0">
                <a:latin typeface="+mj-lt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0" kern="1200" dirty="0">
                  <a:latin typeface="+mj-lt"/>
                </a:rPr>
                <a:t>Agosto a Outubro</a:t>
              </a:r>
            </a:p>
          </p:txBody>
        </p:sp>
      </p:grpSp>
      <p:pic>
        <p:nvPicPr>
          <p:cNvPr id="32" name="Picture 2" descr="http://static.wixstatic.com/media/e77cea_a4427580a0394f9a971b076e3d774cf7~mv2.png/v1/fit/w_700,h_2000,al_c,q_85/im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387" y="2837896"/>
            <a:ext cx="4498875" cy="344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Conector reto 33"/>
          <p:cNvCxnSpPr/>
          <p:nvPr/>
        </p:nvCxnSpPr>
        <p:spPr>
          <a:xfrm>
            <a:off x="1752600" y="550898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1762125" y="149358"/>
            <a:ext cx="983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b="0" spc="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O PROCESSO PREPARATÓRIO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1762125" y="549468"/>
            <a:ext cx="707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pc="30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SUA VOZ – CONSULTA PÚBLICA ON-LINE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2161209" y="4487158"/>
            <a:ext cx="2261615" cy="179987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785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62125" y="549468"/>
            <a:ext cx="707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pc="30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KICK-OFF MEETING – A REUNIÃO DE PARTIDA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52600" y="550898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281037" y="1371932"/>
            <a:ext cx="10438211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Realizada em Junho de 2016, na cidade de Brasília, foi o marco do início do processo preparatório do 8</a:t>
            </a:r>
            <a:r>
              <a:rPr lang="pt-BR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Fórum Mundial da Água. </a:t>
            </a:r>
          </a:p>
          <a:p>
            <a:endParaRPr lang="pt-BR" sz="11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Lançamento oficial no Palácio do Itamaraty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Cerca de 700 participantes, 100 dos quais estrangeiros - mais de 60 países representados.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Principal resultado foi a definição da estrutura temática, com 6 temas principais e 3 temas 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temas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transversais.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Todos os processos se reuniram e iniciaram os preparativos rumo ao 8</a:t>
            </a:r>
            <a:r>
              <a:rPr lang="pt-BR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Fórum Mundial da Água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881" y="3769437"/>
            <a:ext cx="4844916" cy="2932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878" y="3892481"/>
            <a:ext cx="267165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27301" y="4311131"/>
            <a:ext cx="3581174" cy="2390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ixaDeTexto 10"/>
          <p:cNvSpPr txBox="1"/>
          <p:nvPr/>
        </p:nvSpPr>
        <p:spPr>
          <a:xfrm>
            <a:off x="1762125" y="149358"/>
            <a:ext cx="983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b="0" spc="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O PROCESSO PREPARATÓRIO</a:t>
            </a:r>
          </a:p>
        </p:txBody>
      </p:sp>
    </p:spTree>
    <p:extLst>
      <p:ext uri="{BB962C8B-B14F-4D97-AF65-F5344CB8AC3E}">
        <p14:creationId xmlns:p14="http://schemas.microsoft.com/office/powerpoint/2010/main" val="3750856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62125" y="549468"/>
            <a:ext cx="968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pc="30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2ª REUNIÃO DE CONSULTA PÚBLICA A PARTES INTERESSADAS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52600" y="550898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905164" y="1214892"/>
            <a:ext cx="1081408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Realizada em abril de 2017, em Brasília, foi o segundo marco do processo preparatório do 8º Fórum Mundial da Agua, com objetivo de ouvir as partes interessadas e receber subsídios e contribuições para a definição da programação do 8º Fórum.</a:t>
            </a:r>
          </a:p>
          <a:p>
            <a:pPr algn="just"/>
            <a:endParaRPr lang="pt-BR" sz="11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800 participantes  de 51 países.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Coleta de sugestões para as 100 sessões temáticas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Definição dos coordenadores dos subprocessos Legislativo, Autoridades locais e Judiciário do Processo Político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Recebimento de contribuições para a mostra de filmes ambientais, a Vila Cidadã e a identificação de lideranças sociais para o Processo Fórum Cidadão, incluindo lideranças indígenas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40 voluntários (atendimento bilingue do Centro Internacional de Línguas do GDF, cooperativa de catadores de resíduos sólidos recicláveis e alunos da UnB na relatoria do evento)</a:t>
            </a:r>
          </a:p>
        </p:txBody>
      </p:sp>
      <p:pic>
        <p:nvPicPr>
          <p:cNvPr id="14" name="Espaço Reservado para Conteúdo 1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998" y="4435457"/>
            <a:ext cx="2906451" cy="1937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Espaço Reservado para Conteúdo 1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952" y="4359565"/>
            <a:ext cx="2329817" cy="1553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681" y="4926646"/>
            <a:ext cx="1948374" cy="1298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000" y="4090432"/>
            <a:ext cx="3187209" cy="2124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ixaDeTexto 9"/>
          <p:cNvSpPr txBox="1"/>
          <p:nvPr/>
        </p:nvSpPr>
        <p:spPr>
          <a:xfrm>
            <a:off x="1762125" y="149358"/>
            <a:ext cx="983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b="0" spc="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O PROCESSO PREPARATÓRIO</a:t>
            </a:r>
          </a:p>
        </p:txBody>
      </p:sp>
    </p:spTree>
    <p:extLst>
      <p:ext uri="{BB962C8B-B14F-4D97-AF65-F5344CB8AC3E}">
        <p14:creationId xmlns:p14="http://schemas.microsoft.com/office/powerpoint/2010/main" val="1635043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1133890" y="1378094"/>
            <a:ext cx="7572428" cy="233910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61950" indent="-36195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chemeClr val="tx2"/>
                </a:solidFill>
                <a:latin typeface="+mj-lt"/>
                <a:cs typeface="Arial" charset="0"/>
                <a:sym typeface="Wingdings" pitchFamily="2" charset="2"/>
              </a:rPr>
              <a:t>40.000 participantes </a:t>
            </a:r>
            <a:r>
              <a:rPr lang="fr-FR" sz="2000" dirty="0">
                <a:solidFill>
                  <a:schemeClr val="tx2"/>
                </a:solidFill>
                <a:latin typeface="+mj-lt"/>
                <a:cs typeface="Arial" charset="0"/>
                <a:sym typeface="Wingdings" pitchFamily="2" charset="2"/>
              </a:rPr>
              <a:t>(total de pessoas mobilizadas)</a:t>
            </a:r>
          </a:p>
          <a:p>
            <a:pPr marL="361950" indent="-36195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chemeClr val="tx2"/>
                </a:solidFill>
                <a:latin typeface="+mj-lt"/>
                <a:cs typeface="Arial" charset="0"/>
                <a:sym typeface="Wingdings" pitchFamily="2" charset="2"/>
              </a:rPr>
              <a:t>160 países </a:t>
            </a:r>
            <a:r>
              <a:rPr lang="fr-FR" sz="2000" dirty="0">
                <a:solidFill>
                  <a:schemeClr val="tx2"/>
                </a:solidFill>
                <a:latin typeface="+mj-lt"/>
                <a:cs typeface="Arial" charset="0"/>
                <a:sym typeface="Wingdings" pitchFamily="2" charset="2"/>
              </a:rPr>
              <a:t>representados</a:t>
            </a:r>
          </a:p>
          <a:p>
            <a:pPr marL="361950" indent="-36195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chemeClr val="tx2"/>
                </a:solidFill>
                <a:latin typeface="+mj-lt"/>
                <a:cs typeface="Arial" charset="0"/>
                <a:sym typeface="Wingdings" pitchFamily="2" charset="2"/>
              </a:rPr>
              <a:t>100 sessões </a:t>
            </a:r>
            <a:r>
              <a:rPr lang="fr-FR" sz="2000" dirty="0">
                <a:solidFill>
                  <a:schemeClr val="tx2"/>
                </a:solidFill>
                <a:latin typeface="+mj-lt"/>
                <a:cs typeface="Arial" charset="0"/>
                <a:sym typeface="Wingdings" pitchFamily="2" charset="2"/>
              </a:rPr>
              <a:t>programadas</a:t>
            </a:r>
          </a:p>
          <a:p>
            <a:pPr marL="361950" indent="-36195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chemeClr val="tx2"/>
                </a:solidFill>
                <a:latin typeface="+mj-lt"/>
                <a:cs typeface="Arial" charset="0"/>
                <a:sym typeface="Wingdings" pitchFamily="2" charset="2"/>
              </a:rPr>
              <a:t>Diversos </a:t>
            </a:r>
            <a:r>
              <a:rPr lang="fr-FR" sz="2000" b="1" dirty="0">
                <a:solidFill>
                  <a:schemeClr val="tx2"/>
                </a:solidFill>
                <a:latin typeface="+mj-lt"/>
                <a:cs typeface="Arial" charset="0"/>
                <a:sym typeface="Wingdings" pitchFamily="2" charset="2"/>
              </a:rPr>
              <a:t>eventos paralelos</a:t>
            </a:r>
          </a:p>
          <a:p>
            <a:pPr marL="361950" indent="-36195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chemeClr val="tx2"/>
                </a:solidFill>
                <a:latin typeface="+mj-lt"/>
                <a:cs typeface="Arial" charset="0"/>
                <a:sym typeface="Wingdings" pitchFamily="2" charset="2"/>
              </a:rPr>
              <a:t>Mais de </a:t>
            </a:r>
            <a:r>
              <a:rPr lang="fr-FR" sz="2000" b="1" dirty="0">
                <a:solidFill>
                  <a:schemeClr val="tx2"/>
                </a:solidFill>
                <a:latin typeface="+mj-lt"/>
                <a:cs typeface="Arial" charset="0"/>
                <a:sym typeface="Wingdings" pitchFamily="2" charset="2"/>
              </a:rPr>
              <a:t>1.000 jornalistas </a:t>
            </a:r>
            <a:r>
              <a:rPr lang="fr-FR" sz="2000" dirty="0">
                <a:solidFill>
                  <a:schemeClr val="tx2"/>
                </a:solidFill>
                <a:latin typeface="+mj-lt"/>
                <a:cs typeface="Arial" charset="0"/>
                <a:sym typeface="Wingdings" pitchFamily="2" charset="2"/>
              </a:rPr>
              <a:t>credenciados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063" y="2609954"/>
            <a:ext cx="2698684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317" y="4544391"/>
            <a:ext cx="2698684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293" y="4008565"/>
            <a:ext cx="2698684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271" y="4334841"/>
            <a:ext cx="2698686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977" y="675517"/>
            <a:ext cx="2698682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1762125" y="149358"/>
            <a:ext cx="983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b="0" spc="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AS EXPECTATIVAS DE PÚBLICO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1752600" y="550898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140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62125" y="149358"/>
            <a:ext cx="983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b="0" spc="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ACOMPANHE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752600" y="550898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762125" y="549468"/>
            <a:ext cx="968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pc="30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8º FÓRUM MUNDIAL DA ÁGUA</a:t>
            </a:r>
          </a:p>
        </p:txBody>
      </p:sp>
      <p:grpSp>
        <p:nvGrpSpPr>
          <p:cNvPr id="22" name="Agrupar 21"/>
          <p:cNvGrpSpPr/>
          <p:nvPr/>
        </p:nvGrpSpPr>
        <p:grpSpPr>
          <a:xfrm>
            <a:off x="2814179" y="2122460"/>
            <a:ext cx="5254309" cy="576000"/>
            <a:chOff x="2020119" y="2368246"/>
            <a:chExt cx="5254309" cy="576000"/>
          </a:xfrm>
        </p:grpSpPr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0119" y="2368246"/>
              <a:ext cx="573047" cy="576000"/>
            </a:xfrm>
            <a:prstGeom prst="rect">
              <a:avLst/>
            </a:prstGeom>
          </p:spPr>
        </p:pic>
        <p:sp>
          <p:nvSpPr>
            <p:cNvPr id="30" name="CaixaDeTexto 29"/>
            <p:cNvSpPr txBox="1"/>
            <p:nvPr/>
          </p:nvSpPr>
          <p:spPr>
            <a:xfrm>
              <a:off x="2700547" y="2430636"/>
              <a:ext cx="45738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latin typeface="+mj-lt"/>
                </a:rPr>
                <a:t>secretariat@worldwaterforum8.org</a:t>
              </a:r>
            </a:p>
          </p:txBody>
        </p:sp>
      </p:grpSp>
      <p:grpSp>
        <p:nvGrpSpPr>
          <p:cNvPr id="31" name="Agrupar 30"/>
          <p:cNvGrpSpPr/>
          <p:nvPr/>
        </p:nvGrpSpPr>
        <p:grpSpPr>
          <a:xfrm>
            <a:off x="2814179" y="3823038"/>
            <a:ext cx="2598330" cy="576000"/>
            <a:chOff x="2016844" y="3330610"/>
            <a:chExt cx="2598330" cy="576000"/>
          </a:xfrm>
        </p:grpSpPr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6844" y="3330610"/>
              <a:ext cx="578866" cy="576000"/>
            </a:xfrm>
            <a:prstGeom prst="rect">
              <a:avLst/>
            </a:prstGeom>
          </p:spPr>
        </p:pic>
        <p:sp>
          <p:nvSpPr>
            <p:cNvPr id="33" name="CaixaDeTexto 32"/>
            <p:cNvSpPr txBox="1"/>
            <p:nvPr/>
          </p:nvSpPr>
          <p:spPr>
            <a:xfrm>
              <a:off x="2700547" y="3393000"/>
              <a:ext cx="1914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latin typeface="+mj-lt"/>
                </a:rPr>
                <a:t>/waterforum8</a:t>
              </a:r>
            </a:p>
          </p:txBody>
        </p:sp>
      </p:grpSp>
      <p:grpSp>
        <p:nvGrpSpPr>
          <p:cNvPr id="34" name="Agrupar 33"/>
          <p:cNvGrpSpPr/>
          <p:nvPr/>
        </p:nvGrpSpPr>
        <p:grpSpPr>
          <a:xfrm>
            <a:off x="2814179" y="4673327"/>
            <a:ext cx="3305537" cy="576000"/>
            <a:chOff x="2015151" y="4292974"/>
            <a:chExt cx="3305537" cy="576000"/>
          </a:xfrm>
        </p:grpSpPr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5151" y="4292974"/>
              <a:ext cx="581877" cy="576000"/>
            </a:xfrm>
            <a:prstGeom prst="rect">
              <a:avLst/>
            </a:prstGeom>
          </p:spPr>
        </p:pic>
        <p:sp>
          <p:nvSpPr>
            <p:cNvPr id="36" name="CaixaDeTexto 35"/>
            <p:cNvSpPr txBox="1"/>
            <p:nvPr/>
          </p:nvSpPr>
          <p:spPr>
            <a:xfrm>
              <a:off x="2700547" y="4355364"/>
              <a:ext cx="26201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latin typeface="+mj-lt"/>
                </a:rPr>
                <a:t>/worldwaterforum8</a:t>
              </a:r>
            </a:p>
          </p:txBody>
        </p:sp>
      </p:grpSp>
      <p:grpSp>
        <p:nvGrpSpPr>
          <p:cNvPr id="40" name="Agrupar 39"/>
          <p:cNvGrpSpPr/>
          <p:nvPr/>
        </p:nvGrpSpPr>
        <p:grpSpPr>
          <a:xfrm>
            <a:off x="2814179" y="1308171"/>
            <a:ext cx="5183574" cy="540000"/>
            <a:chOff x="2014743" y="1441881"/>
            <a:chExt cx="5183574" cy="540000"/>
          </a:xfrm>
        </p:grpSpPr>
        <p:sp>
          <p:nvSpPr>
            <p:cNvPr id="41" name="CaixaDeTexto 40"/>
            <p:cNvSpPr txBox="1"/>
            <p:nvPr/>
          </p:nvSpPr>
          <p:spPr>
            <a:xfrm>
              <a:off x="2700547" y="1516985"/>
              <a:ext cx="44977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latin typeface="+mj-lt"/>
                </a:rPr>
                <a:t>http://www.worldwaterforum8.org</a:t>
              </a:r>
            </a:p>
          </p:txBody>
        </p:sp>
        <p:pic>
          <p:nvPicPr>
            <p:cNvPr id="42" name="Imagem 4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4743" y="1441881"/>
              <a:ext cx="540000" cy="540000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</p:grpSp>
      <p:grpSp>
        <p:nvGrpSpPr>
          <p:cNvPr id="43" name="Agrupar 42"/>
          <p:cNvGrpSpPr/>
          <p:nvPr/>
        </p:nvGrpSpPr>
        <p:grpSpPr>
          <a:xfrm>
            <a:off x="2814179" y="5523614"/>
            <a:ext cx="3305189" cy="576000"/>
            <a:chOff x="2015499" y="6177089"/>
            <a:chExt cx="3305189" cy="576000"/>
          </a:xfrm>
        </p:grpSpPr>
        <p:sp>
          <p:nvSpPr>
            <p:cNvPr id="44" name="CaixaDeTexto 43"/>
            <p:cNvSpPr txBox="1"/>
            <p:nvPr/>
          </p:nvSpPr>
          <p:spPr>
            <a:xfrm>
              <a:off x="2700547" y="6217702"/>
              <a:ext cx="26201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latin typeface="+mj-lt"/>
                </a:rPr>
                <a:t>/worldwaterforum8</a:t>
              </a:r>
            </a:p>
          </p:txBody>
        </p:sp>
        <p:pic>
          <p:nvPicPr>
            <p:cNvPr id="45" name="Imagem 4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5499" y="6177089"/>
              <a:ext cx="685048" cy="576000"/>
            </a:xfrm>
            <a:prstGeom prst="rect">
              <a:avLst/>
            </a:prstGeom>
          </p:spPr>
        </p:pic>
      </p:grpSp>
      <p:grpSp>
        <p:nvGrpSpPr>
          <p:cNvPr id="23" name="Agrupar 22"/>
          <p:cNvGrpSpPr/>
          <p:nvPr/>
        </p:nvGrpSpPr>
        <p:grpSpPr>
          <a:xfrm>
            <a:off x="2814179" y="2942374"/>
            <a:ext cx="3302232" cy="576000"/>
            <a:chOff x="2018456" y="5255339"/>
            <a:chExt cx="3302232" cy="576000"/>
          </a:xfrm>
        </p:grpSpPr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8456" y="5255339"/>
              <a:ext cx="576000" cy="576000"/>
            </a:xfrm>
            <a:prstGeom prst="rect">
              <a:avLst/>
            </a:prstGeom>
          </p:spPr>
        </p:pic>
        <p:sp>
          <p:nvSpPr>
            <p:cNvPr id="25" name="CaixaDeTexto 24"/>
            <p:cNvSpPr txBox="1"/>
            <p:nvPr/>
          </p:nvSpPr>
          <p:spPr>
            <a:xfrm>
              <a:off x="2700547" y="5317729"/>
              <a:ext cx="26201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latin typeface="+mj-lt"/>
                </a:rPr>
                <a:t>/worldwaterforum8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6116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34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3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749669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" y="5938851"/>
            <a:ext cx="12192000" cy="919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10681702" y="97633"/>
            <a:ext cx="1385786" cy="1652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10681702" y="97633"/>
            <a:ext cx="1385786" cy="1652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>
            <a:spLocks/>
          </p:cNvSpPr>
          <p:nvPr/>
        </p:nvSpPr>
        <p:spPr>
          <a:xfrm>
            <a:off x="720001" y="4312359"/>
            <a:ext cx="713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+mj-lt"/>
              </a:rPr>
              <a:t>O Fórum Mundial da Água tem por objetivo promover o diálogo para influenciar o processo decisório sobre água no nível global, visando o aproveitamento racional e sustentável deste recurso.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720001" y="2678577"/>
            <a:ext cx="73870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+mj-lt"/>
              </a:rPr>
              <a:t>Por sua abrangência política, técnica e institucional, o Fórum tem entre suas características a participação aberta e democrática, traduzindo-se em um evento de grande relevância na agenda internacional.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720001" y="1414126"/>
            <a:ext cx="1008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+mj-lt"/>
              </a:rPr>
              <a:t>Organizado pelo Conselho Mundial da Água, é o mais importante evento do setor água. A cada três anos, um país e uma cidade são anfitriões desta importante iniciativa.</a:t>
            </a:r>
          </a:p>
        </p:txBody>
      </p:sp>
      <p:pic>
        <p:nvPicPr>
          <p:cNvPr id="35" name="Picture 4" descr="C:\Users\d.bostrom\Desktop\Logo_EN_horizontal_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8491" y="5923249"/>
            <a:ext cx="14303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C:\Users\a.glass\Desktop\degra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16"/>
          <a:stretch>
            <a:fillRect/>
          </a:stretch>
        </p:blipFill>
        <p:spPr bwMode="auto">
          <a:xfrm>
            <a:off x="0" y="6079595"/>
            <a:ext cx="10200456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720000" y="360000"/>
            <a:ext cx="10080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1400" b="1" dirty="0">
                <a:solidFill>
                  <a:srgbClr val="007BAE"/>
                </a:solidFill>
                <a:latin typeface="+mj-lt"/>
              </a:rPr>
              <a:t>JUNTOS FAZEMOS A ÁGUA UMA PRIORIDADE GLOBAL</a:t>
            </a:r>
          </a:p>
        </p:txBody>
      </p:sp>
      <p:cxnSp>
        <p:nvCxnSpPr>
          <p:cNvPr id="43" name="Straight Connector 3"/>
          <p:cNvCxnSpPr/>
          <p:nvPr/>
        </p:nvCxnSpPr>
        <p:spPr>
          <a:xfrm>
            <a:off x="720000" y="693988"/>
            <a:ext cx="10800000" cy="0"/>
          </a:xfrm>
          <a:prstGeom prst="line">
            <a:avLst/>
          </a:prstGeom>
          <a:ln>
            <a:solidFill>
              <a:srgbClr val="007B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2"/>
          <p:cNvSpPr txBox="1">
            <a:spLocks/>
          </p:cNvSpPr>
          <p:nvPr/>
        </p:nvSpPr>
        <p:spPr>
          <a:xfrm>
            <a:off x="720000" y="720000"/>
            <a:ext cx="10080000" cy="58477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200" b="1" kern="0" dirty="0">
                <a:solidFill>
                  <a:srgbClr val="007BAE"/>
                </a:solidFill>
              </a:rPr>
              <a:t>O FÓRUM MUNDIAL DA ÁGUA</a:t>
            </a:r>
          </a:p>
        </p:txBody>
      </p:sp>
      <p:pic>
        <p:nvPicPr>
          <p:cNvPr id="46" name="Picture 5" descr="2828596457_f9aed10989_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077" y="2744791"/>
            <a:ext cx="3605143" cy="270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947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871" y="5569893"/>
            <a:ext cx="666000" cy="666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871" y="432628"/>
            <a:ext cx="7777692" cy="489523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672871" y="5610506"/>
            <a:ext cx="3440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latin typeface="+mj-lt"/>
              </a:rPr>
              <a:t>/worldwaterforum8</a:t>
            </a:r>
          </a:p>
        </p:txBody>
      </p:sp>
      <p:sp>
        <p:nvSpPr>
          <p:cNvPr id="6" name="Retângulo 5"/>
          <p:cNvSpPr/>
          <p:nvPr/>
        </p:nvSpPr>
        <p:spPr>
          <a:xfrm>
            <a:off x="758688" y="102783"/>
            <a:ext cx="975946" cy="1186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47" y="259530"/>
            <a:ext cx="2880000" cy="5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26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394" y="714367"/>
            <a:ext cx="7575194" cy="4520106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4125394" y="5419736"/>
            <a:ext cx="3163476" cy="666318"/>
            <a:chOff x="4540707" y="5296035"/>
            <a:chExt cx="3163476" cy="666318"/>
          </a:xfrm>
        </p:grpSpPr>
        <p:sp>
          <p:nvSpPr>
            <p:cNvPr id="4" name="CaixaDeTexto 3"/>
            <p:cNvSpPr txBox="1"/>
            <p:nvPr/>
          </p:nvSpPr>
          <p:spPr>
            <a:xfrm>
              <a:off x="5207025" y="5336807"/>
              <a:ext cx="24971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200" dirty="0">
                  <a:latin typeface="+mj-lt"/>
                </a:rPr>
                <a:t>/waterforum8</a:t>
              </a:r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0707" y="5296035"/>
              <a:ext cx="666318" cy="666318"/>
            </a:xfrm>
            <a:prstGeom prst="rect">
              <a:avLst/>
            </a:prstGeom>
          </p:spPr>
        </p:pic>
      </p:grpSp>
      <p:sp>
        <p:nvSpPr>
          <p:cNvPr id="7" name="Retângulo 6"/>
          <p:cNvSpPr/>
          <p:nvPr/>
        </p:nvSpPr>
        <p:spPr>
          <a:xfrm>
            <a:off x="740582" y="120886"/>
            <a:ext cx="975946" cy="1186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07" y="307789"/>
            <a:ext cx="2884386" cy="53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24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634" y="5642162"/>
            <a:ext cx="672796" cy="666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347" y="375148"/>
            <a:ext cx="7038791" cy="506252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727191" y="5682934"/>
            <a:ext cx="3440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latin typeface="+mj-lt"/>
              </a:rPr>
              <a:t>/worldwaterforum8</a:t>
            </a:r>
          </a:p>
        </p:txBody>
      </p:sp>
      <p:sp>
        <p:nvSpPr>
          <p:cNvPr id="6" name="Retângulo 5"/>
          <p:cNvSpPr/>
          <p:nvPr/>
        </p:nvSpPr>
        <p:spPr>
          <a:xfrm>
            <a:off x="749635" y="120886"/>
            <a:ext cx="975946" cy="1186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006" y="101482"/>
            <a:ext cx="2858526" cy="101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51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3287099" y="5579224"/>
            <a:ext cx="4232581" cy="666000"/>
            <a:chOff x="3880784" y="5569893"/>
            <a:chExt cx="4232581" cy="666000"/>
          </a:xfrm>
        </p:grpSpPr>
        <p:sp>
          <p:nvSpPr>
            <p:cNvPr id="5" name="CaixaDeTexto 4"/>
            <p:cNvSpPr txBox="1"/>
            <p:nvPr/>
          </p:nvSpPr>
          <p:spPr>
            <a:xfrm>
              <a:off x="4672871" y="5610506"/>
              <a:ext cx="34404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200" dirty="0">
                  <a:latin typeface="+mj-lt"/>
                </a:rPr>
                <a:t>/worldwaterforum8</a:t>
              </a: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0784" y="5569893"/>
              <a:ext cx="792087" cy="666000"/>
            </a:xfrm>
            <a:prstGeom prst="rect">
              <a:avLst/>
            </a:prstGeom>
          </p:spPr>
        </p:pic>
      </p:grpSp>
      <p:pic>
        <p:nvPicPr>
          <p:cNvPr id="11" name="Imagem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099" y="316686"/>
            <a:ext cx="8002942" cy="504841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40582" y="120886"/>
            <a:ext cx="975946" cy="1186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491" y="316686"/>
            <a:ext cx="191063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48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747346" y="18106"/>
            <a:ext cx="1081454" cy="1348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413" y="580872"/>
            <a:ext cx="3108158" cy="3552179"/>
          </a:xfrm>
          <a:prstGeom prst="rect">
            <a:avLst/>
          </a:prstGeom>
        </p:spPr>
      </p:pic>
      <p:grpSp>
        <p:nvGrpSpPr>
          <p:cNvPr id="2" name="Agrupar 1"/>
          <p:cNvGrpSpPr/>
          <p:nvPr/>
        </p:nvGrpSpPr>
        <p:grpSpPr>
          <a:xfrm>
            <a:off x="2673888" y="4420210"/>
            <a:ext cx="7503951" cy="868641"/>
            <a:chOff x="2673888" y="4420210"/>
            <a:chExt cx="7503951" cy="868641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1266" y="4424851"/>
              <a:ext cx="2036573" cy="864000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2768" y="4649667"/>
              <a:ext cx="1658803" cy="43200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6516" y="4631667"/>
              <a:ext cx="1495470" cy="468000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3888" y="4420210"/>
              <a:ext cx="1265764" cy="792000"/>
            </a:xfrm>
            <a:prstGeom prst="rect">
              <a:avLst/>
            </a:prstGeom>
          </p:spPr>
        </p:pic>
      </p:grpSp>
      <p:sp>
        <p:nvSpPr>
          <p:cNvPr id="11" name="CaixaDeTexto 10"/>
          <p:cNvSpPr txBox="1"/>
          <p:nvPr/>
        </p:nvSpPr>
        <p:spPr>
          <a:xfrm>
            <a:off x="5956151" y="4314295"/>
            <a:ext cx="939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Organização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153192" y="5334045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Apoio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4641074" y="5622120"/>
            <a:ext cx="3569579" cy="533219"/>
            <a:chOff x="4448253" y="5622120"/>
            <a:chExt cx="3569579" cy="533219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8253" y="5632579"/>
              <a:ext cx="598500" cy="504000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5121" y="5622120"/>
              <a:ext cx="1388738" cy="504000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6348" y="5651339"/>
              <a:ext cx="1071484" cy="5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6809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62125" y="149358"/>
            <a:ext cx="983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b="0" spc="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ACOMPANHE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752600" y="550898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762125" y="549468"/>
            <a:ext cx="968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pc="30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8º FÓRUM MUNDIAL DA ÁGUA</a:t>
            </a:r>
          </a:p>
        </p:txBody>
      </p:sp>
      <p:grpSp>
        <p:nvGrpSpPr>
          <p:cNvPr id="22" name="Agrupar 21"/>
          <p:cNvGrpSpPr/>
          <p:nvPr/>
        </p:nvGrpSpPr>
        <p:grpSpPr>
          <a:xfrm>
            <a:off x="2814179" y="2122460"/>
            <a:ext cx="5254309" cy="576000"/>
            <a:chOff x="2020119" y="2368246"/>
            <a:chExt cx="5254309" cy="576000"/>
          </a:xfrm>
        </p:grpSpPr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0119" y="2368246"/>
              <a:ext cx="573047" cy="576000"/>
            </a:xfrm>
            <a:prstGeom prst="rect">
              <a:avLst/>
            </a:prstGeom>
          </p:spPr>
        </p:pic>
        <p:sp>
          <p:nvSpPr>
            <p:cNvPr id="30" name="CaixaDeTexto 29"/>
            <p:cNvSpPr txBox="1"/>
            <p:nvPr/>
          </p:nvSpPr>
          <p:spPr>
            <a:xfrm>
              <a:off x="2700547" y="2430636"/>
              <a:ext cx="45738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latin typeface="+mj-lt"/>
                </a:rPr>
                <a:t>secretariat@worldwaterforum8.org</a:t>
              </a:r>
            </a:p>
          </p:txBody>
        </p:sp>
      </p:grpSp>
      <p:grpSp>
        <p:nvGrpSpPr>
          <p:cNvPr id="31" name="Agrupar 30"/>
          <p:cNvGrpSpPr/>
          <p:nvPr/>
        </p:nvGrpSpPr>
        <p:grpSpPr>
          <a:xfrm>
            <a:off x="2814179" y="3823038"/>
            <a:ext cx="2598330" cy="576000"/>
            <a:chOff x="2016844" y="3330610"/>
            <a:chExt cx="2598330" cy="576000"/>
          </a:xfrm>
        </p:grpSpPr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6844" y="3330610"/>
              <a:ext cx="578866" cy="576000"/>
            </a:xfrm>
            <a:prstGeom prst="rect">
              <a:avLst/>
            </a:prstGeom>
          </p:spPr>
        </p:pic>
        <p:sp>
          <p:nvSpPr>
            <p:cNvPr id="33" name="CaixaDeTexto 32"/>
            <p:cNvSpPr txBox="1"/>
            <p:nvPr/>
          </p:nvSpPr>
          <p:spPr>
            <a:xfrm>
              <a:off x="2700547" y="3393000"/>
              <a:ext cx="1914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latin typeface="+mj-lt"/>
                </a:rPr>
                <a:t>/waterforum8</a:t>
              </a:r>
            </a:p>
          </p:txBody>
        </p:sp>
      </p:grpSp>
      <p:grpSp>
        <p:nvGrpSpPr>
          <p:cNvPr id="34" name="Agrupar 33"/>
          <p:cNvGrpSpPr/>
          <p:nvPr/>
        </p:nvGrpSpPr>
        <p:grpSpPr>
          <a:xfrm>
            <a:off x="2814179" y="4673327"/>
            <a:ext cx="3305537" cy="576000"/>
            <a:chOff x="2015151" y="4292974"/>
            <a:chExt cx="3305537" cy="576000"/>
          </a:xfrm>
        </p:grpSpPr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5151" y="4292974"/>
              <a:ext cx="581877" cy="576000"/>
            </a:xfrm>
            <a:prstGeom prst="rect">
              <a:avLst/>
            </a:prstGeom>
          </p:spPr>
        </p:pic>
        <p:sp>
          <p:nvSpPr>
            <p:cNvPr id="36" name="CaixaDeTexto 35"/>
            <p:cNvSpPr txBox="1"/>
            <p:nvPr/>
          </p:nvSpPr>
          <p:spPr>
            <a:xfrm>
              <a:off x="2700547" y="4355364"/>
              <a:ext cx="26201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latin typeface="+mj-lt"/>
                </a:rPr>
                <a:t>/worldwaterforum8</a:t>
              </a:r>
            </a:p>
          </p:txBody>
        </p:sp>
      </p:grpSp>
      <p:grpSp>
        <p:nvGrpSpPr>
          <p:cNvPr id="40" name="Agrupar 39"/>
          <p:cNvGrpSpPr/>
          <p:nvPr/>
        </p:nvGrpSpPr>
        <p:grpSpPr>
          <a:xfrm>
            <a:off x="2814179" y="1308171"/>
            <a:ext cx="5183574" cy="540000"/>
            <a:chOff x="2014743" y="1441881"/>
            <a:chExt cx="5183574" cy="540000"/>
          </a:xfrm>
        </p:grpSpPr>
        <p:sp>
          <p:nvSpPr>
            <p:cNvPr id="41" name="CaixaDeTexto 40"/>
            <p:cNvSpPr txBox="1"/>
            <p:nvPr/>
          </p:nvSpPr>
          <p:spPr>
            <a:xfrm>
              <a:off x="2700547" y="1516985"/>
              <a:ext cx="44977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latin typeface="+mj-lt"/>
                </a:rPr>
                <a:t>http://www.worldwaterforum8.org</a:t>
              </a:r>
            </a:p>
          </p:txBody>
        </p:sp>
        <p:pic>
          <p:nvPicPr>
            <p:cNvPr id="42" name="Imagem 4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4743" y="1441881"/>
              <a:ext cx="540000" cy="540000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</p:grpSp>
      <p:grpSp>
        <p:nvGrpSpPr>
          <p:cNvPr id="43" name="Agrupar 42"/>
          <p:cNvGrpSpPr/>
          <p:nvPr/>
        </p:nvGrpSpPr>
        <p:grpSpPr>
          <a:xfrm>
            <a:off x="2814179" y="5523614"/>
            <a:ext cx="3305189" cy="576000"/>
            <a:chOff x="2015499" y="6177089"/>
            <a:chExt cx="3305189" cy="576000"/>
          </a:xfrm>
        </p:grpSpPr>
        <p:sp>
          <p:nvSpPr>
            <p:cNvPr id="44" name="CaixaDeTexto 43"/>
            <p:cNvSpPr txBox="1"/>
            <p:nvPr/>
          </p:nvSpPr>
          <p:spPr>
            <a:xfrm>
              <a:off x="2700547" y="6217702"/>
              <a:ext cx="26201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latin typeface="+mj-lt"/>
                </a:rPr>
                <a:t>/worldwaterforum8</a:t>
              </a:r>
            </a:p>
          </p:txBody>
        </p:sp>
        <p:pic>
          <p:nvPicPr>
            <p:cNvPr id="45" name="Imagem 4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5499" y="6177089"/>
              <a:ext cx="685048" cy="576000"/>
            </a:xfrm>
            <a:prstGeom prst="rect">
              <a:avLst/>
            </a:prstGeom>
          </p:spPr>
        </p:pic>
      </p:grpSp>
      <p:grpSp>
        <p:nvGrpSpPr>
          <p:cNvPr id="23" name="Agrupar 22"/>
          <p:cNvGrpSpPr/>
          <p:nvPr/>
        </p:nvGrpSpPr>
        <p:grpSpPr>
          <a:xfrm>
            <a:off x="2814179" y="2942374"/>
            <a:ext cx="3302232" cy="576000"/>
            <a:chOff x="2018456" y="5255339"/>
            <a:chExt cx="3302232" cy="576000"/>
          </a:xfrm>
        </p:grpSpPr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8456" y="5255339"/>
              <a:ext cx="576000" cy="576000"/>
            </a:xfrm>
            <a:prstGeom prst="rect">
              <a:avLst/>
            </a:prstGeom>
          </p:spPr>
        </p:pic>
        <p:sp>
          <p:nvSpPr>
            <p:cNvPr id="25" name="CaixaDeTexto 24"/>
            <p:cNvSpPr txBox="1"/>
            <p:nvPr/>
          </p:nvSpPr>
          <p:spPr>
            <a:xfrm>
              <a:off x="2700547" y="5317729"/>
              <a:ext cx="26201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>
                  <a:latin typeface="+mj-lt"/>
                </a:rPr>
                <a:t>/worldwaterforum8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277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749669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" y="5938851"/>
            <a:ext cx="12192000" cy="919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10681702" y="97633"/>
            <a:ext cx="1385786" cy="1652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10681702" y="97633"/>
            <a:ext cx="1385786" cy="1652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>
            <a:spLocks/>
          </p:cNvSpPr>
          <p:nvPr/>
        </p:nvSpPr>
        <p:spPr>
          <a:xfrm>
            <a:off x="813900" y="4528555"/>
            <a:ext cx="7004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+mj-lt"/>
              </a:rPr>
              <a:t>Aumentar a </a:t>
            </a:r>
            <a:r>
              <a:rPr lang="pt-BR" sz="2400" b="1" dirty="0">
                <a:solidFill>
                  <a:schemeClr val="tx2"/>
                </a:solidFill>
                <a:latin typeface="+mj-lt"/>
              </a:rPr>
              <a:t>conscientização do público</a:t>
            </a:r>
            <a:r>
              <a:rPr lang="pt-BR" sz="2400" dirty="0">
                <a:solidFill>
                  <a:schemeClr val="tx2"/>
                </a:solidFill>
                <a:latin typeface="+mj-lt"/>
              </a:rPr>
              <a:t> em geral sobre as questões da água, em particular através da mídia.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813900" y="2819804"/>
            <a:ext cx="7004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+mj-lt"/>
              </a:rPr>
              <a:t>Envolver legisladores e tomadores de decisão em um diálogo para </a:t>
            </a:r>
            <a:r>
              <a:rPr lang="pt-BR" sz="2400" b="1" dirty="0">
                <a:solidFill>
                  <a:schemeClr val="tx2"/>
                </a:solidFill>
                <a:latin typeface="+mj-lt"/>
              </a:rPr>
              <a:t>estabelecer compromissos</a:t>
            </a:r>
            <a:r>
              <a:rPr lang="pt-BR" sz="2400" dirty="0">
                <a:solidFill>
                  <a:schemeClr val="tx2"/>
                </a:solidFill>
                <a:latin typeface="+mj-lt"/>
              </a:rPr>
              <a:t> para melhorar o desenvolvimento e a gestão de recursos hídricos e serviços de saneamento.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813901" y="1480384"/>
            <a:ext cx="10328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+mj-lt"/>
              </a:rPr>
              <a:t>Fornecer uma plataforma para todos os interessados </a:t>
            </a:r>
            <a:r>
              <a:rPr lang="pt-BR" sz="2400" b="1" dirty="0">
                <a:solidFill>
                  <a:schemeClr val="tx2"/>
                </a:solidFill>
                <a:latin typeface="+mj-lt"/>
              </a:rPr>
              <a:t>trocarem experiências</a:t>
            </a:r>
            <a:r>
              <a:rPr lang="pt-BR" sz="2400" dirty="0">
                <a:solidFill>
                  <a:schemeClr val="tx2"/>
                </a:solidFill>
                <a:latin typeface="+mj-lt"/>
              </a:rPr>
              <a:t>, aprenderem juntos e catalisarem ações concretas para a melhoria do desenvolvimento e da gestão de recursos hídricos e serviços de saneamento.</a:t>
            </a:r>
          </a:p>
        </p:txBody>
      </p:sp>
      <p:pic>
        <p:nvPicPr>
          <p:cNvPr id="35" name="Picture 4" descr="C:\Users\d.bostrom\Desktop\Logo_EN_horizontal_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8491" y="5923249"/>
            <a:ext cx="14303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C:\Users\a.glass\Desktop\degra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16"/>
          <a:stretch>
            <a:fillRect/>
          </a:stretch>
        </p:blipFill>
        <p:spPr bwMode="auto">
          <a:xfrm>
            <a:off x="0" y="6101049"/>
            <a:ext cx="10200456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720000" y="360000"/>
            <a:ext cx="10080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1400" b="1" dirty="0">
                <a:solidFill>
                  <a:srgbClr val="007BAE"/>
                </a:solidFill>
                <a:latin typeface="+mj-lt"/>
              </a:rPr>
              <a:t>FÓRUM MUNDIAL DA ÁGUA</a:t>
            </a:r>
          </a:p>
        </p:txBody>
      </p:sp>
      <p:cxnSp>
        <p:nvCxnSpPr>
          <p:cNvPr id="43" name="Straight Connector 3"/>
          <p:cNvCxnSpPr/>
          <p:nvPr/>
        </p:nvCxnSpPr>
        <p:spPr>
          <a:xfrm>
            <a:off x="720000" y="693988"/>
            <a:ext cx="10800000" cy="0"/>
          </a:xfrm>
          <a:prstGeom prst="line">
            <a:avLst/>
          </a:prstGeom>
          <a:ln>
            <a:solidFill>
              <a:srgbClr val="007B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2"/>
          <p:cNvSpPr txBox="1">
            <a:spLocks/>
          </p:cNvSpPr>
          <p:nvPr/>
        </p:nvSpPr>
        <p:spPr>
          <a:xfrm>
            <a:off x="720000" y="720000"/>
            <a:ext cx="10080000" cy="58477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200" b="1" kern="0" dirty="0">
                <a:solidFill>
                  <a:srgbClr val="007BAE"/>
                </a:solidFill>
              </a:rPr>
              <a:t>OS OBJETIVOS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225" y="3063164"/>
            <a:ext cx="2865675" cy="24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7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11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2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893320" y="1848358"/>
            <a:ext cx="72957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2800" dirty="0">
                <a:solidFill>
                  <a:schemeClr val="tx2"/>
                </a:solidFill>
                <a:latin typeface="+mj-lt"/>
              </a:rPr>
              <a:t>A proposta para sediar o </a:t>
            </a:r>
            <a:r>
              <a:rPr lang="pt-BR" sz="2800" b="1" dirty="0">
                <a:solidFill>
                  <a:schemeClr val="tx2"/>
                </a:solidFill>
                <a:latin typeface="+mj-lt"/>
              </a:rPr>
              <a:t>8º Fórum Mundial da Água no Brasil em 2018 </a:t>
            </a:r>
            <a:r>
              <a:rPr lang="pt-BR" sz="2800" dirty="0">
                <a:solidFill>
                  <a:schemeClr val="tx2"/>
                </a:solidFill>
                <a:latin typeface="+mj-lt"/>
              </a:rPr>
              <a:t>apresentou, </a:t>
            </a:r>
          </a:p>
          <a:p>
            <a:pPr algn="r">
              <a:lnSpc>
                <a:spcPct val="150000"/>
              </a:lnSpc>
            </a:pPr>
            <a:r>
              <a:rPr lang="pt-BR" sz="2800" dirty="0">
                <a:solidFill>
                  <a:schemeClr val="tx2"/>
                </a:solidFill>
                <a:latin typeface="+mj-lt"/>
              </a:rPr>
              <a:t>entre outras vantagens, o fato de ser a </a:t>
            </a:r>
          </a:p>
          <a:p>
            <a:pPr algn="r">
              <a:lnSpc>
                <a:spcPct val="150000"/>
              </a:lnSpc>
            </a:pPr>
            <a:r>
              <a:rPr lang="pt-BR" sz="2800" dirty="0">
                <a:solidFill>
                  <a:schemeClr val="tx2"/>
                </a:solidFill>
                <a:latin typeface="+mj-lt"/>
              </a:rPr>
              <a:t>oportunidade do Conselho Mundial da Água </a:t>
            </a:r>
          </a:p>
          <a:p>
            <a:pPr algn="r">
              <a:lnSpc>
                <a:spcPct val="150000"/>
              </a:lnSpc>
            </a:pPr>
            <a:r>
              <a:rPr lang="pt-BR" sz="2800" dirty="0">
                <a:solidFill>
                  <a:schemeClr val="tx2"/>
                </a:solidFill>
                <a:latin typeface="+mj-lt"/>
              </a:rPr>
              <a:t>realizar, pela primeira vez, </a:t>
            </a:r>
            <a:r>
              <a:rPr lang="pt-BR" sz="2800" b="1" dirty="0">
                <a:solidFill>
                  <a:schemeClr val="tx2"/>
                </a:solidFill>
                <a:latin typeface="+mj-lt"/>
              </a:rPr>
              <a:t>um Fórum no Hemisfério Sul, </a:t>
            </a:r>
            <a:r>
              <a:rPr lang="pt-BR" sz="2800" dirty="0">
                <a:solidFill>
                  <a:schemeClr val="tx2"/>
                </a:solidFill>
                <a:latin typeface="+mj-lt"/>
              </a:rPr>
              <a:t>envolvendo todo um continente.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59" y="1454785"/>
            <a:ext cx="3683000" cy="5207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62125" y="149358"/>
            <a:ext cx="983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b="0" spc="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A PROPOSTA BRASILEIRA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52600" y="550898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762125" y="549468"/>
            <a:ext cx="707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spc="30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O PRIMEIRO FÓRUM NO HEMISFÉRIO SUL</a:t>
            </a:r>
          </a:p>
        </p:txBody>
      </p:sp>
    </p:spTree>
    <p:extLst>
      <p:ext uri="{BB962C8B-B14F-4D97-AF65-F5344CB8AC3E}">
        <p14:creationId xmlns:p14="http://schemas.microsoft.com/office/powerpoint/2010/main" val="412849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448589" y="3382182"/>
            <a:ext cx="68924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Compartilhar benefícios para água, induzindo o intercâmbio de soluções e boas práticas, e, num horizonte mais amplo, a cooperação entre países e instituições, é o principal desafio proposto para o 8º Fórum.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448589" y="1407711"/>
            <a:ext cx="68924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O intercâmbio de experiências e o fortalecimento dos laços de cooperação entre as nações no tema da água serviu de inspiração para a proposta do tema central “</a:t>
            </a:r>
            <a:r>
              <a:rPr lang="pt-BR" sz="2400" b="1" dirty="0">
                <a:solidFill>
                  <a:schemeClr val="tx2"/>
                </a:solidFill>
                <a:latin typeface="+mj-lt"/>
              </a:rPr>
              <a:t>Compartilhando Água</a:t>
            </a:r>
            <a:r>
              <a:rPr lang="pt-BR" sz="2400" dirty="0">
                <a:solidFill>
                  <a:schemeClr val="tx2"/>
                </a:solidFill>
                <a:latin typeface="+mj-lt"/>
              </a:rPr>
              <a:t>”.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7822">
            <a:off x="1061807" y="1431522"/>
            <a:ext cx="3027394" cy="4414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1762125" y="149358"/>
            <a:ext cx="983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b="0" spc="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A PROPOSTA BRASILEIRA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1752600" y="550898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1762125" y="549468"/>
            <a:ext cx="707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spc="30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COMPARTILHANDO ÁGUA</a:t>
            </a:r>
          </a:p>
        </p:txBody>
      </p:sp>
    </p:spTree>
    <p:extLst>
      <p:ext uri="{BB962C8B-B14F-4D97-AF65-F5344CB8AC3E}">
        <p14:creationId xmlns:p14="http://schemas.microsoft.com/office/powerpoint/2010/main" val="333322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1026367" y="1626551"/>
            <a:ext cx="7559540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Este oitava edição discutirá o tema da água sob a perspectiva da </a:t>
            </a:r>
            <a:r>
              <a:rPr lang="pt-BR" sz="2400" b="1" dirty="0">
                <a:solidFill>
                  <a:schemeClr val="tx2"/>
                </a:solidFill>
                <a:latin typeface="+mj-lt"/>
              </a:rPr>
              <a:t>sustentabilidade</a:t>
            </a:r>
            <a:r>
              <a:rPr lang="pt-BR" sz="2400" dirty="0">
                <a:solidFill>
                  <a:schemeClr val="tx2"/>
                </a:solidFill>
                <a:latin typeface="+mj-lt"/>
              </a:rPr>
              <a:t>,  ampliando o espectro institucional e incluindo jovens, estudantes, representantes da sociedade civil de diferentes perfis, mídia, empresários, etc.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026367" y="3739892"/>
            <a:ext cx="7559540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Com as características de um evento inovador, </a:t>
            </a:r>
            <a:br>
              <a:rPr lang="pt-BR" sz="2400" dirty="0">
                <a:solidFill>
                  <a:schemeClr val="tx2"/>
                </a:solidFill>
                <a:latin typeface="+mj-lt"/>
              </a:rPr>
            </a:br>
            <a:r>
              <a:rPr lang="pt-BR" sz="2400" dirty="0">
                <a:solidFill>
                  <a:schemeClr val="tx2"/>
                </a:solidFill>
                <a:latin typeface="+mj-lt"/>
              </a:rPr>
              <a:t>o </a:t>
            </a:r>
            <a:r>
              <a:rPr lang="pt-BR" sz="2400" b="1" dirty="0">
                <a:solidFill>
                  <a:schemeClr val="tx2"/>
                </a:solidFill>
                <a:latin typeface="+mj-lt"/>
              </a:rPr>
              <a:t>Fórum da Sustentabilidade </a:t>
            </a:r>
            <a:r>
              <a:rPr lang="pt-BR" sz="2400" dirty="0">
                <a:solidFill>
                  <a:schemeClr val="tx2"/>
                </a:solidFill>
                <a:latin typeface="+mj-lt"/>
              </a:rPr>
              <a:t>promoverá reflexões de diferentes setores institucionais sobre o tema da água e sua importância social, econômica e ambiental.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6480">
            <a:off x="8809834" y="1425122"/>
            <a:ext cx="2660820" cy="3784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1762125" y="149358"/>
            <a:ext cx="983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b="0" spc="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A PROPOSTA BRASILEIRA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752600" y="550898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762125" y="549468"/>
            <a:ext cx="707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spc="30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SUSTENTABILIDADE</a:t>
            </a:r>
          </a:p>
        </p:txBody>
      </p:sp>
    </p:spTree>
    <p:extLst>
      <p:ext uri="{BB962C8B-B14F-4D97-AF65-F5344CB8AC3E}">
        <p14:creationId xmlns:p14="http://schemas.microsoft.com/office/powerpoint/2010/main" val="4265756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967"/>
          <a:stretch/>
        </p:blipFill>
        <p:spPr>
          <a:xfrm>
            <a:off x="1324788" y="2439873"/>
            <a:ext cx="5486167" cy="3580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DeTexto 7"/>
          <p:cNvSpPr txBox="1"/>
          <p:nvPr/>
        </p:nvSpPr>
        <p:spPr>
          <a:xfrm>
            <a:off x="1324787" y="1322865"/>
            <a:ext cx="1003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sz="2400" b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Centro de Convenções Ulysses Guimarães e Estádio Nacional Mané Garrincha</a:t>
            </a:r>
          </a:p>
          <a:p>
            <a:r>
              <a:rPr lang="pt-BR" sz="2400" b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18 a 23 de março de 2018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57" b="20927"/>
          <a:stretch/>
        </p:blipFill>
        <p:spPr>
          <a:xfrm>
            <a:off x="7431982" y="2034228"/>
            <a:ext cx="4159943" cy="1932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801" y="4153778"/>
            <a:ext cx="3432043" cy="1930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aixaDeTexto 13"/>
          <p:cNvSpPr txBox="1"/>
          <p:nvPr/>
        </p:nvSpPr>
        <p:spPr>
          <a:xfrm>
            <a:off x="1762125" y="149358"/>
            <a:ext cx="983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b="0" spc="60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A PROPOSTA BRASILEIRA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762125" y="549468"/>
            <a:ext cx="707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pc="30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LOCAL E DATA DO EVENTO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1752600" y="550898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265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1681</Words>
  <Application>Microsoft Office PowerPoint</Application>
  <PresentationFormat>Widescreen</PresentationFormat>
  <Paragraphs>266</Paragraphs>
  <Slides>35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Gill Sans MT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Agência Nacional de Águas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Medeiros Andrade</dc:creator>
  <cp:lastModifiedBy>Glauco Kimura de Freitas</cp:lastModifiedBy>
  <cp:revision>83</cp:revision>
  <dcterms:created xsi:type="dcterms:W3CDTF">2016-11-10T13:11:17Z</dcterms:created>
  <dcterms:modified xsi:type="dcterms:W3CDTF">2017-07-27T03:06:07Z</dcterms:modified>
</cp:coreProperties>
</file>